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3"/>
  </p:sldMasterIdLst>
  <p:notesMasterIdLst>
    <p:notesMasterId r:id="rId8"/>
  </p:notesMasterIdLst>
  <p:handoutMasterIdLst>
    <p:handoutMasterId r:id="rId9"/>
  </p:handoutMasterIdLst>
  <p:sldIdLst>
    <p:sldId id="4311" r:id="rId4"/>
    <p:sldId id="4330" r:id="rId5"/>
    <p:sldId id="4322" r:id="rId6"/>
    <p:sldId id="4264" r:id="rId7"/>
  </p:sldIdLst>
  <p:sldSz cx="9144000" cy="6858000" type="screen4x3"/>
  <p:notesSz cx="6807200" cy="9939338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CC00CC"/>
    <a:srgbClr val="FFC000"/>
    <a:srgbClr val="FF0000"/>
    <a:srgbClr val="FF7C80"/>
    <a:srgbClr val="C00000"/>
    <a:srgbClr val="FECEE3"/>
    <a:srgbClr val="00A1DA"/>
    <a:srgbClr val="FFCDCE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中間スタイル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7853C-536D-4A76-A0AE-DD22124D55A5}" styleName="テーマ スタイル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172" autoAdjust="0"/>
    <p:restoredTop sz="79219" autoAdjust="0"/>
  </p:normalViewPr>
  <p:slideViewPr>
    <p:cSldViewPr>
      <p:cViewPr varScale="1">
        <p:scale>
          <a:sx n="59" d="100"/>
          <a:sy n="59" d="100"/>
        </p:scale>
        <p:origin x="112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3810" y="90"/>
      </p:cViewPr>
      <p:guideLst>
        <p:guide orient="horz" pos="3130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kumimoji="1" sz="1200"/>
            </a:lvl1pPr>
          </a:lstStyle>
          <a:p>
            <a:pPr>
              <a:defRPr/>
            </a:pPr>
            <a:fld id="{BB58F397-7CC1-465A-8303-AC9A35590511}" type="datetimeFigureOut">
              <a:rPr lang="ja-JP" altLang="en-US"/>
              <a:pPr>
                <a:defRPr/>
              </a:pPr>
              <a:t>2023/7/11</a:t>
            </a:fld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92A97906-DF03-43F4-BCAC-CB2F5D77A49C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4387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CD3FE-C784-48F4-8782-365CAC1D723B}" type="datetimeFigureOut">
              <a:rPr kumimoji="1" lang="ja-JP" altLang="en-US" smtClean="0"/>
              <a:pPr/>
              <a:t>2023/7/11</a:t>
            </a:fld>
            <a:endParaRPr kumimoji="1"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543E2-296F-45AF-AE45-1853DD3AF3C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56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543E2-296F-45AF-AE45-1853DD3AF3CB}" type="slidenum">
              <a:rPr kumimoji="1" lang="ja-JP" altLang="en-US" smtClean="0"/>
              <a:pPr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27079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543E2-296F-45AF-AE45-1853DD3AF3CB}" type="slidenum">
              <a:rPr kumimoji="1" lang="ja-JP" altLang="en-US" smtClean="0"/>
              <a:pPr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0506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D3DE0-E929-4EB8-97B8-60637EDC3CD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EEEB3-ACC4-4B9E-B1A3-FC5BB1322C5D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5F6E1-9363-4445-AD8E-3181CE7F4307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6A57A-9F6B-4254-A1BA-F66CB87B682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4DF38-FE99-4CDF-8C9F-789C7566D68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4FAE7-30AE-4737-8493-E225CAB7C2A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B0858-C512-48F7-8351-80E245006F9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B0089-BBC3-42EF-98D6-9BA010E2D689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AE209-2003-4231-9BBD-616178C4DFDA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04FDE-232D-4F33-9E4C-48A9F86C695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6D621-FBA4-4C98-B2B5-2F4546412C0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76A6EC8-7D72-4B31-9526-84AD91916168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microsoft.com/office/2007/relationships/hdphoto" Target="../media/hdphoto4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12" Type="http://schemas.openxmlformats.org/officeDocument/2006/relationships/image" Target="../media/image11.png"/><Relationship Id="rId2" Type="http://schemas.openxmlformats.org/officeDocument/2006/relationships/audio" Target="../media/media3.m4a"/><Relationship Id="rId16" Type="http://schemas.openxmlformats.org/officeDocument/2006/relationships/image" Target="../media/image6.png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8.wdp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microsoft.com/office/2007/relationships/hdphoto" Target="../media/hdphoto15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2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14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FBBF24A-1E3C-4833-85ED-C04DAAE9D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611" y="1472702"/>
            <a:ext cx="3105354" cy="164040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6265A3E-3D7B-46CB-9017-A674CDCBF5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5484" y="764189"/>
            <a:ext cx="5862403" cy="324036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898D33B-3253-4409-8CF2-684804AE10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3306" y="3994312"/>
            <a:ext cx="5091041" cy="282835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D9293E6-0408-46DE-AB9D-96D2F45C8F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13" y="115028"/>
            <a:ext cx="2670823" cy="832551"/>
          </a:xfrm>
          <a:prstGeom prst="rect">
            <a:avLst/>
          </a:prstGeom>
        </p:spPr>
      </p:pic>
      <p:sp>
        <p:nvSpPr>
          <p:cNvPr id="9" name="楕円 8">
            <a:extLst>
              <a:ext uri="{FF2B5EF4-FFF2-40B4-BE49-F238E27FC236}">
                <a16:creationId xmlns:a16="http://schemas.microsoft.com/office/drawing/2014/main" id="{B1BDB1E2-063E-465C-95BA-E2B403BA0C15}"/>
              </a:ext>
            </a:extLst>
          </p:cNvPr>
          <p:cNvSpPr/>
          <p:nvPr/>
        </p:nvSpPr>
        <p:spPr bwMode="auto">
          <a:xfrm>
            <a:off x="7070518" y="2771891"/>
            <a:ext cx="805345" cy="1207631"/>
          </a:xfrm>
          <a:prstGeom prst="ellipse">
            <a:avLst/>
          </a:prstGeom>
          <a:noFill/>
          <a:ln w="31750" cap="rnd" cmpd="sng" algn="ctr">
            <a:solidFill>
              <a:srgbClr val="CC00CC">
                <a:alpha val="60000"/>
              </a:srgbClr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1B53A62F-E8F0-4552-B949-970E1E1A1B92}"/>
              </a:ext>
            </a:extLst>
          </p:cNvPr>
          <p:cNvSpPr/>
          <p:nvPr/>
        </p:nvSpPr>
        <p:spPr bwMode="auto">
          <a:xfrm>
            <a:off x="8374184" y="2780413"/>
            <a:ext cx="673703" cy="1080120"/>
          </a:xfrm>
          <a:prstGeom prst="ellipse">
            <a:avLst/>
          </a:prstGeom>
          <a:noFill/>
          <a:ln w="31750" cap="rnd" cmpd="sng" algn="ctr">
            <a:solidFill>
              <a:srgbClr val="CC00C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FB5B9298-6089-46A4-8179-ED143BE60057}"/>
              </a:ext>
            </a:extLst>
          </p:cNvPr>
          <p:cNvSpPr/>
          <p:nvPr/>
        </p:nvSpPr>
        <p:spPr bwMode="auto">
          <a:xfrm>
            <a:off x="3707905" y="5629913"/>
            <a:ext cx="4752528" cy="479280"/>
          </a:xfrm>
          <a:prstGeom prst="roundRect">
            <a:avLst>
              <a:gd name="adj" fmla="val 19041"/>
            </a:avLst>
          </a:prstGeom>
          <a:noFill/>
          <a:ln w="25400" cap="rnd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D12CFA2-2278-4ED2-BD13-6EB36C0758C2}"/>
              </a:ext>
            </a:extLst>
          </p:cNvPr>
          <p:cNvSpPr/>
          <p:nvPr/>
        </p:nvSpPr>
        <p:spPr>
          <a:xfrm>
            <a:off x="4798204" y="2047697"/>
            <a:ext cx="3122971" cy="6288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ja-JP" altLang="en-US" sz="12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＜岡山県のピークは東京の </a:t>
            </a:r>
            <a:r>
              <a:rPr lang="en-US" altLang="ja-JP" sz="12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1/4</a:t>
            </a:r>
            <a:r>
              <a:rPr lang="ja-JP" altLang="en-US" sz="10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（第８波）</a:t>
            </a:r>
            <a:r>
              <a:rPr lang="ja-JP" altLang="en-US" sz="12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＞</a:t>
            </a:r>
            <a:br>
              <a:rPr lang="en-US" altLang="ja-JP" sz="12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</a:br>
            <a:endParaRPr lang="ja-JP" altLang="en-US" sz="1200" b="1" dirty="0">
              <a:solidFill>
                <a:srgbClr val="CC00CC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EBCEE74-4145-4B49-82A2-81B6AA83BCBF}"/>
              </a:ext>
            </a:extLst>
          </p:cNvPr>
          <p:cNvSpPr/>
          <p:nvPr/>
        </p:nvSpPr>
        <p:spPr bwMode="auto">
          <a:xfrm>
            <a:off x="7070518" y="1307740"/>
            <a:ext cx="1758264" cy="464561"/>
          </a:xfrm>
          <a:prstGeom prst="rect">
            <a:avLst/>
          </a:prstGeom>
          <a:noFill/>
          <a:ln w="25400" cap="sq" cmpd="sng" algn="ctr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B948C740-B0AA-4FEE-86A9-FAAE57012768}"/>
              </a:ext>
            </a:extLst>
          </p:cNvPr>
          <p:cNvSpPr/>
          <p:nvPr/>
        </p:nvSpPr>
        <p:spPr bwMode="auto">
          <a:xfrm>
            <a:off x="96113" y="1870841"/>
            <a:ext cx="2873055" cy="576064"/>
          </a:xfrm>
          <a:prstGeom prst="roundRect">
            <a:avLst>
              <a:gd name="adj" fmla="val 17134"/>
            </a:avLst>
          </a:prstGeom>
          <a:noFill/>
          <a:ln w="25400" cap="rnd" cmpd="sng" algn="ctr">
            <a:solidFill>
              <a:srgbClr val="FF00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1DDCA10-1FEF-4C71-9C9A-15E588CFB31D}"/>
              </a:ext>
            </a:extLst>
          </p:cNvPr>
          <p:cNvSpPr/>
          <p:nvPr/>
        </p:nvSpPr>
        <p:spPr>
          <a:xfrm>
            <a:off x="305607" y="1061385"/>
            <a:ext cx="4166446" cy="539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ja-JP" altLang="en-US" sz="1400" b="1" dirty="0">
                <a:solidFill>
                  <a:srgbClr val="C00000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厚労省アドバイザリーボード</a:t>
            </a:r>
            <a:endParaRPr lang="en-US" altLang="ja-JP" sz="1400" b="1" dirty="0">
              <a:solidFill>
                <a:srgbClr val="C00000"/>
              </a:solidFill>
              <a:uFill>
                <a:solidFill>
                  <a:srgbClr val="CC00CC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1800"/>
              </a:lnSpc>
            </a:pPr>
            <a:r>
              <a:rPr lang="ja-JP" altLang="en-US" sz="1200" b="1" dirty="0">
                <a:solidFill>
                  <a:srgbClr val="C00000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（令和５年４月５日）</a:t>
            </a:r>
            <a:endParaRPr lang="ja-JP" altLang="en-US" sz="1200" dirty="0">
              <a:solidFill>
                <a:srgbClr val="C00000"/>
              </a:solidFill>
              <a:uFill>
                <a:solidFill>
                  <a:srgbClr val="CC00CC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4DBA415-CEF1-4BC9-9C62-66D62BA0DA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13" y="3274505"/>
            <a:ext cx="3217209" cy="1486804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9826CAA-5ED5-47E3-A643-16D2365A5E92}"/>
              </a:ext>
            </a:extLst>
          </p:cNvPr>
          <p:cNvSpPr/>
          <p:nvPr/>
        </p:nvSpPr>
        <p:spPr bwMode="auto">
          <a:xfrm>
            <a:off x="619310" y="2607195"/>
            <a:ext cx="1912544" cy="464561"/>
          </a:xfrm>
          <a:prstGeom prst="rect">
            <a:avLst/>
          </a:prstGeom>
          <a:noFill/>
          <a:ln w="19050" cap="sq" cmpd="sng" algn="ctr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EF0DE6F-2D8F-4912-9CED-DBED2AB87837}"/>
              </a:ext>
            </a:extLst>
          </p:cNvPr>
          <p:cNvSpPr/>
          <p:nvPr/>
        </p:nvSpPr>
        <p:spPr>
          <a:xfrm>
            <a:off x="8137491" y="2292906"/>
            <a:ext cx="954107" cy="24622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1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高いピークへ</a:t>
            </a:r>
            <a:endParaRPr lang="en-US" altLang="ja-JP" sz="10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0" name="矢印: 下 19">
            <a:extLst>
              <a:ext uri="{FF2B5EF4-FFF2-40B4-BE49-F238E27FC236}">
                <a16:creationId xmlns:a16="http://schemas.microsoft.com/office/drawing/2014/main" id="{EF28E9BC-3A21-420C-A3FB-48E00BA0B925}"/>
              </a:ext>
            </a:extLst>
          </p:cNvPr>
          <p:cNvSpPr/>
          <p:nvPr/>
        </p:nvSpPr>
        <p:spPr bwMode="auto">
          <a:xfrm rot="9067745">
            <a:off x="7234905" y="3865118"/>
            <a:ext cx="115295" cy="471994"/>
          </a:xfrm>
          <a:prstGeom prst="downArrow">
            <a:avLst/>
          </a:prstGeom>
          <a:solidFill>
            <a:srgbClr val="FF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FF2E6BB-D0AD-4AA2-B112-C01853DC17FB}"/>
              </a:ext>
            </a:extLst>
          </p:cNvPr>
          <p:cNvSpPr/>
          <p:nvPr/>
        </p:nvSpPr>
        <p:spPr>
          <a:xfrm>
            <a:off x="7110379" y="4290072"/>
            <a:ext cx="128753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ja-JP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7</a:t>
            </a:r>
            <a:r>
              <a:rPr lang="ja-JP" altLang="en-US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r>
              <a:rPr lang="en-US" altLang="ja-JP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7</a:t>
            </a:r>
            <a:r>
              <a:rPr lang="ja-JP" altLang="en-US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日はココ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B811B884-21D5-41C0-957F-4C6836ED33A4}"/>
              </a:ext>
            </a:extLst>
          </p:cNvPr>
          <p:cNvSpPr/>
          <p:nvPr/>
        </p:nvSpPr>
        <p:spPr>
          <a:xfrm>
            <a:off x="133611" y="6453336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1/17</a:t>
            </a:r>
            <a:endParaRPr lang="ja-JP" altLang="en-US" sz="18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8BCDA350-A61E-4F58-8F7A-6ACF65CD2B86}"/>
              </a:ext>
            </a:extLst>
          </p:cNvPr>
          <p:cNvSpPr/>
          <p:nvPr/>
        </p:nvSpPr>
        <p:spPr bwMode="auto">
          <a:xfrm>
            <a:off x="6153318" y="2766133"/>
            <a:ext cx="805345" cy="1207631"/>
          </a:xfrm>
          <a:prstGeom prst="ellipse">
            <a:avLst/>
          </a:prstGeom>
          <a:noFill/>
          <a:ln w="31750" cap="rnd" cmpd="sng" algn="ctr">
            <a:solidFill>
              <a:srgbClr val="CC00CC">
                <a:alpha val="60000"/>
              </a:srgbClr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2A2104F9-8223-4B25-AB70-7CAD2571D0BE}"/>
              </a:ext>
            </a:extLst>
          </p:cNvPr>
          <p:cNvSpPr/>
          <p:nvPr/>
        </p:nvSpPr>
        <p:spPr>
          <a:xfrm>
            <a:off x="4064738" y="1499981"/>
            <a:ext cx="2646878" cy="361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ja-JP" altLang="en-US" sz="16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東京都のシミュレーション</a:t>
            </a:r>
          </a:p>
        </p:txBody>
      </p:sp>
      <p:sp>
        <p:nvSpPr>
          <p:cNvPr id="2" name="矢印: 下 1">
            <a:extLst>
              <a:ext uri="{FF2B5EF4-FFF2-40B4-BE49-F238E27FC236}">
                <a16:creationId xmlns:a16="http://schemas.microsoft.com/office/drawing/2014/main" id="{22D62689-586E-4747-81E7-A14E8423260E}"/>
              </a:ext>
            </a:extLst>
          </p:cNvPr>
          <p:cNvSpPr/>
          <p:nvPr/>
        </p:nvSpPr>
        <p:spPr bwMode="auto">
          <a:xfrm rot="7020612">
            <a:off x="8367602" y="5805110"/>
            <a:ext cx="307990" cy="404993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39352B44-A6A7-409B-8474-804824170DC7}"/>
              </a:ext>
            </a:extLst>
          </p:cNvPr>
          <p:cNvSpPr/>
          <p:nvPr/>
        </p:nvSpPr>
        <p:spPr bwMode="auto">
          <a:xfrm>
            <a:off x="205071" y="4872549"/>
            <a:ext cx="3105788" cy="1486804"/>
          </a:xfrm>
          <a:prstGeom prst="roundRect">
            <a:avLst>
              <a:gd name="adj" fmla="val 10824"/>
            </a:avLst>
          </a:prstGeom>
          <a:solidFill>
            <a:srgbClr val="00B0F0">
              <a:alpha val="2000"/>
            </a:srgbClr>
          </a:solidFill>
          <a:ln w="19050" cap="rnd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2E7AC91-A7C2-4CD6-A348-1986F9ACD73C}"/>
              </a:ext>
            </a:extLst>
          </p:cNvPr>
          <p:cNvSpPr/>
          <p:nvPr/>
        </p:nvSpPr>
        <p:spPr>
          <a:xfrm>
            <a:off x="323840" y="4965113"/>
            <a:ext cx="2646878" cy="925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岡山大学病院小児科科長</a:t>
            </a:r>
            <a:endParaRPr lang="en-US" altLang="ja-JP" sz="1600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22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医療安全管理担当副病院長</a:t>
            </a:r>
            <a:endParaRPr lang="en-US" altLang="ja-JP" sz="1600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22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感染制御部部長</a:t>
            </a:r>
            <a:endParaRPr lang="en-US" altLang="ja-JP" sz="1600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177434F-CF32-4C14-BE1A-B28A88B91396}"/>
              </a:ext>
            </a:extLst>
          </p:cNvPr>
          <p:cNvSpPr/>
          <p:nvPr/>
        </p:nvSpPr>
        <p:spPr>
          <a:xfrm>
            <a:off x="1760645" y="5937277"/>
            <a:ext cx="1393330" cy="382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ja-JP" altLang="en-US" sz="22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塚原 宏一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9366E9B8-BEDD-48BC-B4C9-7B54AB2D6D64}"/>
              </a:ext>
            </a:extLst>
          </p:cNvPr>
          <p:cNvSpPr/>
          <p:nvPr/>
        </p:nvSpPr>
        <p:spPr>
          <a:xfrm>
            <a:off x="424398" y="5911488"/>
            <a:ext cx="133882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ja-JP" sz="14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2023</a:t>
            </a:r>
            <a:r>
              <a:rPr lang="ja-JP" altLang="en-US" sz="14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年</a:t>
            </a:r>
            <a:r>
              <a:rPr lang="en-US" altLang="ja-JP" sz="14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7</a:t>
            </a:r>
            <a:r>
              <a:rPr lang="ja-JP" altLang="en-US" sz="14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r>
              <a:rPr lang="en-US" altLang="ja-JP" sz="14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7</a:t>
            </a:r>
            <a:r>
              <a:rPr lang="ja-JP" altLang="en-US" sz="14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日</a:t>
            </a:r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D75DF727-36F8-4CB5-8204-F983F776655E}"/>
              </a:ext>
            </a:extLst>
          </p:cNvPr>
          <p:cNvSpPr/>
          <p:nvPr/>
        </p:nvSpPr>
        <p:spPr bwMode="auto">
          <a:xfrm>
            <a:off x="2926207" y="168324"/>
            <a:ext cx="6031765" cy="500561"/>
          </a:xfrm>
          <a:prstGeom prst="roundRect">
            <a:avLst>
              <a:gd name="adj" fmla="val 20145"/>
            </a:avLst>
          </a:prstGeom>
          <a:solidFill>
            <a:srgbClr val="00B0F0">
              <a:alpha val="2000"/>
            </a:srgbClr>
          </a:solidFill>
          <a:ln w="25400" cap="rnd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FC3BA2CC-2A54-4A85-A71B-B6E710D18C54}"/>
              </a:ext>
            </a:extLst>
          </p:cNvPr>
          <p:cNvSpPr/>
          <p:nvPr/>
        </p:nvSpPr>
        <p:spPr>
          <a:xfrm>
            <a:off x="3001563" y="267307"/>
            <a:ext cx="6031765" cy="38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ja-JP" sz="22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COVID-19</a:t>
            </a:r>
            <a:r>
              <a:rPr lang="ja-JP" altLang="en-US" sz="22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・麻疹・風疹 </a:t>
            </a:r>
            <a:r>
              <a:rPr lang="en-US" altLang="ja-JP" sz="22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… </a:t>
            </a:r>
            <a:r>
              <a:rPr lang="ja-JP" altLang="en-US" sz="22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最新の感染症動向</a:t>
            </a:r>
            <a:endParaRPr lang="en-US" altLang="ja-JP" sz="2200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5" name="オーディオ 14">
            <a:hlinkClick r:id="" action="ppaction://media"/>
            <a:extLst>
              <a:ext uri="{FF2B5EF4-FFF2-40B4-BE49-F238E27FC236}">
                <a16:creationId xmlns:a16="http://schemas.microsoft.com/office/drawing/2014/main" id="{9DB6FDA3-6011-4A33-B0EE-74DECFF6F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0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25"/>
    </mc:Choice>
    <mc:Fallback xmlns="">
      <p:transition spd="slow" advTm="87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713" x="3152775" y="708025"/>
          <p14:tracePt t="12719" x="3170238" y="708025"/>
          <p14:tracePt t="12728" x="3186113" y="708025"/>
          <p14:tracePt t="12736" x="3203575" y="708025"/>
          <p14:tracePt t="12744" x="3214688" y="708025"/>
          <p14:tracePt t="12751" x="3225800" y="708025"/>
          <p14:tracePt t="12775" x="3232150" y="708025"/>
          <p14:tracePt t="12905" x="3236913" y="708025"/>
          <p14:tracePt t="12912" x="3243263" y="708025"/>
          <p14:tracePt t="12928" x="3254375" y="708025"/>
          <p14:tracePt t="12937" x="3259138" y="714375"/>
          <p14:tracePt t="12945" x="3265488" y="714375"/>
          <p14:tracePt t="12953" x="3276600" y="714375"/>
          <p14:tracePt t="12959" x="3294063" y="714375"/>
          <p14:tracePt t="12967" x="3305175" y="714375"/>
          <p14:tracePt t="12984" x="3309938" y="714375"/>
          <p14:tracePt t="13072" x="3321050" y="714375"/>
          <p14:tracePt t="13080" x="3338513" y="714375"/>
          <p14:tracePt t="13088" x="3355975" y="714375"/>
          <p14:tracePt t="13096" x="3371850" y="714375"/>
          <p14:tracePt t="13105" x="3382963" y="714375"/>
          <p14:tracePt t="13112" x="3400425" y="714375"/>
          <p14:tracePt t="13120" x="3416300" y="714375"/>
          <p14:tracePt t="13128" x="3429000" y="714375"/>
          <p14:tracePt t="13136" x="3440113" y="719138"/>
          <p14:tracePt t="13145" x="3444875" y="719138"/>
          <p14:tracePt t="13151" x="3451225" y="719138"/>
          <p14:tracePt t="13159" x="3455988" y="725488"/>
          <p14:tracePt t="13167" x="3462338" y="725488"/>
          <p14:tracePt t="13184" x="3467100" y="725488"/>
          <p14:tracePt t="13191" x="3478213" y="730250"/>
          <p14:tracePt t="13200" x="3484563" y="730250"/>
          <p14:tracePt t="13207" x="3495675" y="730250"/>
          <p14:tracePt t="13217" x="3513138" y="736600"/>
          <p14:tracePt t="13224" x="3529013" y="736600"/>
          <p14:tracePt t="13233" x="3557588" y="741363"/>
          <p14:tracePt t="13240" x="3579813" y="741363"/>
          <p14:tracePt t="13248" x="3590925" y="747713"/>
          <p14:tracePt t="13256" x="3602038" y="747713"/>
          <p14:tracePt t="13264" x="3613150" y="747713"/>
          <p14:tracePt t="13272" x="3619500" y="747713"/>
          <p14:tracePt t="13281" x="3636963" y="747713"/>
          <p14:tracePt t="13287" x="3636963" y="752475"/>
          <p14:tracePt t="13295" x="3641725" y="752475"/>
          <p14:tracePt t="13304" x="3652838" y="752475"/>
          <p14:tracePt t="13311" x="3663950" y="758825"/>
          <p14:tracePt t="13319" x="3675063" y="758825"/>
          <p14:tracePt t="13327" x="3686175" y="758825"/>
          <p14:tracePt t="13335" x="3697288" y="758825"/>
          <p14:tracePt t="13343" x="3709988" y="758825"/>
          <p14:tracePt t="13351" x="3725863" y="758825"/>
          <p14:tracePt t="13359" x="3748088" y="758825"/>
          <p14:tracePt t="13368" x="3771900" y="758825"/>
          <p14:tracePt t="13375" x="3798888" y="758825"/>
          <p14:tracePt t="13384" x="3821113" y="758825"/>
          <p14:tracePt t="13392" x="3844925" y="758825"/>
          <p14:tracePt t="13402" x="3871913" y="758825"/>
          <p14:tracePt t="13408" x="3894138" y="758825"/>
          <p14:tracePt t="13417" x="3911600" y="758825"/>
          <p14:tracePt t="13424" x="3929063" y="758825"/>
          <p14:tracePt t="13433" x="3944938" y="758825"/>
          <p14:tracePt t="13439" x="3956050" y="758825"/>
          <p14:tracePt t="13455" x="3962400" y="758825"/>
          <p14:tracePt t="13479" x="3973513" y="758825"/>
          <p14:tracePt t="13495" x="3984625" y="752475"/>
          <p14:tracePt t="13511" x="3995738" y="747713"/>
          <p14:tracePt t="13519" x="4006850" y="747713"/>
          <p14:tracePt t="13528" x="4017963" y="747713"/>
          <p14:tracePt t="13535" x="4040188" y="741363"/>
          <p14:tracePt t="13543" x="4064000" y="741363"/>
          <p14:tracePt t="13551" x="4079875" y="736600"/>
          <p14:tracePt t="13560" x="4113213" y="736600"/>
          <p14:tracePt t="13567" x="4137025" y="730250"/>
          <p14:tracePt t="13575" x="4170363" y="730250"/>
          <p14:tracePt t="13584" x="4181475" y="730250"/>
          <p14:tracePt t="13592" x="4198938" y="730250"/>
          <p14:tracePt t="13601" x="4210050" y="730250"/>
          <p14:tracePt t="13608" x="4214813" y="730250"/>
          <p14:tracePt t="13617" x="4225925" y="730250"/>
          <p14:tracePt t="13624" x="4232275" y="730250"/>
          <p14:tracePt t="13632" x="4243388" y="730250"/>
          <p14:tracePt t="13647" x="4254500" y="730250"/>
          <p14:tracePt t="13655" x="4260850" y="730250"/>
          <p14:tracePt t="13664" x="4265613" y="730250"/>
          <p14:tracePt t="13672" x="4271963" y="730250"/>
          <p14:tracePt t="13681" x="4287838" y="730250"/>
          <p14:tracePt t="13688" x="4298950" y="730250"/>
          <p14:tracePt t="13696" x="4305300" y="730250"/>
          <p14:tracePt t="13703" x="4316413" y="725488"/>
          <p14:tracePt t="13712" x="4321175" y="725488"/>
          <p14:tracePt t="13720" x="4327525" y="725488"/>
          <p14:tracePt t="13735" x="4333875" y="725488"/>
          <p14:tracePt t="13751" x="4333875" y="719138"/>
          <p14:tracePt t="13831" x="4338638" y="719138"/>
          <p14:tracePt t="13839" x="4349750" y="719138"/>
          <p14:tracePt t="13847" x="4356100" y="719138"/>
          <p14:tracePt t="13855" x="4360863" y="719138"/>
          <p14:tracePt t="13871" x="4367213" y="719138"/>
          <p14:tracePt t="13879" x="4378325" y="719138"/>
          <p14:tracePt t="13887" x="4389438" y="719138"/>
          <p14:tracePt t="13895" x="4400550" y="725488"/>
          <p14:tracePt t="13903" x="4406900" y="725488"/>
          <p14:tracePt t="13911" x="4411663" y="725488"/>
          <p14:tracePt t="16385" x="4422775" y="725488"/>
          <p14:tracePt t="16391" x="4468813" y="725488"/>
          <p14:tracePt t="16399" x="4518025" y="725488"/>
          <p14:tracePt t="16407" x="4568825" y="725488"/>
          <p14:tracePt t="16415" x="4614863" y="725488"/>
          <p14:tracePt t="16424" x="4648200" y="725488"/>
          <p14:tracePt t="16432" x="4670425" y="725488"/>
          <p14:tracePt t="16440" x="4687888" y="725488"/>
          <p14:tracePt t="16449" x="4703763" y="719138"/>
          <p14:tracePt t="16456" x="4714875" y="719138"/>
          <p14:tracePt t="16463" x="4732338" y="714375"/>
          <p14:tracePt t="16567" x="4737100" y="714375"/>
          <p14:tracePt t="16575" x="4743450" y="714375"/>
          <p14:tracePt t="17104" x="4760913" y="714375"/>
          <p14:tracePt t="17111" x="4783138" y="714375"/>
          <p14:tracePt t="17119" x="4816475" y="714375"/>
          <p14:tracePt t="17127" x="4845050" y="714375"/>
          <p14:tracePt t="17135" x="4872038" y="714375"/>
          <p14:tracePt t="17143" x="4906963" y="714375"/>
          <p14:tracePt t="17151" x="4945063" y="714375"/>
          <p14:tracePt t="17160" x="4973638" y="714375"/>
          <p14:tracePt t="17168" x="5013325" y="714375"/>
          <p14:tracePt t="17176" x="5041900" y="714375"/>
          <p14:tracePt t="17185" x="5064125" y="714375"/>
          <p14:tracePt t="17192" x="5080000" y="714375"/>
          <p14:tracePt t="17200" x="5097463" y="714375"/>
          <p14:tracePt t="17208" x="5108575" y="714375"/>
          <p14:tracePt t="17215" x="5119688" y="714375"/>
          <p14:tracePt t="17224" x="5137150" y="714375"/>
          <p14:tracePt t="17231" x="5159375" y="719138"/>
          <p14:tracePt t="17239" x="5176838" y="719138"/>
          <p14:tracePt t="17247" x="5192713" y="719138"/>
          <p14:tracePt t="17255" x="5214938" y="719138"/>
          <p14:tracePt t="17263" x="5238750" y="725488"/>
          <p14:tracePt t="17271" x="5265738" y="730250"/>
          <p14:tracePt t="17279" x="5294313" y="730250"/>
          <p14:tracePt t="17287" x="5327650" y="741363"/>
          <p14:tracePt t="17295" x="5356225" y="741363"/>
          <p14:tracePt t="17304" x="5389563" y="747713"/>
          <p14:tracePt t="17313" x="5429250" y="752475"/>
          <p14:tracePt t="17320" x="5457825" y="758825"/>
          <p14:tracePt t="17329" x="5480050" y="758825"/>
          <p14:tracePt t="17335" x="5507038" y="758825"/>
          <p14:tracePt t="17343" x="5524500" y="758825"/>
          <p14:tracePt t="17352" x="5535613" y="758825"/>
          <p14:tracePt t="17359" x="5546725" y="758825"/>
          <p14:tracePt t="17368" x="5553075" y="758825"/>
          <p14:tracePt t="17375" x="5557838" y="758825"/>
          <p14:tracePt t="17407" x="5564188" y="758825"/>
          <p14:tracePt t="17415" x="5568950" y="758825"/>
          <p14:tracePt t="17423" x="5575300" y="758825"/>
          <p14:tracePt t="17431" x="5592763" y="758825"/>
          <p14:tracePt t="17439" x="5608638" y="758825"/>
          <p14:tracePt t="17448" x="5626100" y="758825"/>
          <p14:tracePt t="17455" x="5648325" y="758825"/>
          <p14:tracePt t="17464" x="5665788" y="758825"/>
          <p14:tracePt t="17471" x="5688013" y="758825"/>
          <p14:tracePt t="17479" x="5703888" y="758825"/>
          <p14:tracePt t="17487" x="5727700" y="758825"/>
          <p14:tracePt t="17495" x="5743575" y="758825"/>
          <p14:tracePt t="17504" x="5761038" y="758825"/>
          <p14:tracePt t="17511" x="5776913" y="758825"/>
          <p14:tracePt t="17519" x="5788025" y="758825"/>
          <p14:tracePt t="17527" x="5794375" y="758825"/>
          <p14:tracePt t="17535" x="5800725" y="758825"/>
          <p14:tracePt t="17543" x="5805488" y="758825"/>
          <p14:tracePt t="17552" x="5827713" y="758825"/>
          <p14:tracePt t="17560" x="5838825" y="758825"/>
          <p14:tracePt t="17570" x="5856288" y="752475"/>
          <p14:tracePt t="17577" x="5873750" y="752475"/>
          <p14:tracePt t="17584" x="5895975" y="752475"/>
          <p14:tracePt t="17591" x="5911850" y="747713"/>
          <p14:tracePt t="17599" x="5935663" y="747713"/>
          <p14:tracePt t="17608" x="5969000" y="747713"/>
          <p14:tracePt t="17616" x="5991225" y="741363"/>
          <p14:tracePt t="17624" x="6019800" y="736600"/>
          <p14:tracePt t="17632" x="6053138" y="736600"/>
          <p14:tracePt t="17640" x="6075363" y="730250"/>
          <p14:tracePt t="17647" x="6108700" y="725488"/>
          <p14:tracePt t="17655" x="6137275" y="719138"/>
          <p14:tracePt t="17664" x="6165850" y="719138"/>
          <p14:tracePt t="17671" x="6188075" y="719138"/>
          <p14:tracePt t="17680" x="6210300" y="714375"/>
          <p14:tracePt t="17687" x="6221413" y="714375"/>
          <p14:tracePt t="17695" x="6232525" y="714375"/>
          <p14:tracePt t="17703" x="6243638" y="708025"/>
          <p14:tracePt t="17719" x="6249988" y="708025"/>
          <p14:tracePt t="23602" x="6254750" y="708025"/>
          <p14:tracePt t="23608" x="6254750" y="714375"/>
          <p14:tracePt t="23617" x="6238875" y="741363"/>
          <p14:tracePt t="23624" x="6203950" y="769938"/>
          <p14:tracePt t="23633" x="6165850" y="803275"/>
          <p14:tracePt t="23642" x="6130925" y="831850"/>
          <p14:tracePt t="23648" x="6103938" y="860425"/>
          <p14:tracePt t="23656" x="6069013" y="887413"/>
          <p14:tracePt t="23664" x="6035675" y="911225"/>
          <p14:tracePt t="23672" x="6002338" y="933450"/>
          <p14:tracePt t="23680" x="5973763" y="955675"/>
          <p14:tracePt t="23689" x="5946775" y="973138"/>
          <p14:tracePt t="23696" x="5929313" y="984250"/>
          <p14:tracePt t="23705" x="5911850" y="989013"/>
          <p14:tracePt t="23712" x="5900738" y="1000125"/>
          <p14:tracePt t="23722" x="5889625" y="1011238"/>
          <p14:tracePt t="23728" x="5878513" y="1022350"/>
          <p14:tracePt t="23737" x="5861050" y="1035050"/>
          <p14:tracePt t="23745" x="5856288" y="1039813"/>
          <p14:tracePt t="23753" x="5845175" y="1057275"/>
          <p14:tracePt t="23760" x="5834063" y="1062038"/>
          <p14:tracePt t="23768" x="5816600" y="1079500"/>
          <p14:tracePt t="23778" x="5805488" y="1090613"/>
          <p14:tracePt t="23783" x="5783263" y="1095375"/>
          <p14:tracePt t="23791" x="5765800" y="1112838"/>
          <p14:tracePt t="23799" x="5749925" y="1123950"/>
          <p14:tracePt t="23807" x="5732463" y="1130300"/>
          <p14:tracePt t="23815" x="5715000" y="1141413"/>
          <p14:tracePt t="23823" x="5710238" y="1146175"/>
          <p14:tracePt t="23831" x="5681663" y="1157288"/>
          <p14:tracePt t="23839" x="5665788" y="1169988"/>
          <p14:tracePt t="23847" x="5648325" y="1181100"/>
          <p14:tracePt t="23855" x="5626100" y="1192213"/>
          <p14:tracePt t="23864" x="5608638" y="1208088"/>
          <p14:tracePt t="23871" x="5580063" y="1225550"/>
          <p14:tracePt t="23879" x="5553075" y="1243013"/>
          <p14:tracePt t="23888" x="5530850" y="1265238"/>
          <p14:tracePt t="23896" x="5507038" y="1281113"/>
          <p14:tracePt t="23903" x="5491163" y="1298575"/>
          <p14:tracePt t="23911" x="5468938" y="1316038"/>
          <p14:tracePt t="23920" x="5457825" y="1327150"/>
          <p14:tracePt t="23927" x="5446713" y="1338263"/>
          <p14:tracePt t="23936" x="5440363" y="1343025"/>
          <p14:tracePt t="23945" x="5434013" y="1349375"/>
          <p14:tracePt t="23960" x="5434013" y="1354138"/>
          <p14:tracePt t="23976" x="5429250" y="1354138"/>
          <p14:tracePt t="23992" x="5422900" y="1365250"/>
          <p14:tracePt t="24001" x="5411788" y="1393825"/>
          <p14:tracePt t="24008" x="5407025" y="1404938"/>
          <p14:tracePt t="24016" x="5389563" y="1427163"/>
          <p14:tracePt t="24027" x="5378450" y="1450975"/>
          <p14:tracePt t="24031" x="5378450" y="1466850"/>
          <p14:tracePt t="24039" x="5367338" y="1477963"/>
          <p14:tracePt t="24047" x="5360988" y="1495425"/>
          <p14:tracePt t="24055" x="5360988" y="1500188"/>
          <p14:tracePt t="24063" x="5356225" y="1506538"/>
          <p14:tracePt t="24071" x="5349875" y="1517650"/>
          <p14:tracePt t="24080" x="5349875" y="1524000"/>
          <p14:tracePt t="31441" x="5349875" y="1528763"/>
          <p14:tracePt t="31448" x="5345113" y="1528763"/>
          <p14:tracePt t="31471" x="5338763" y="1539875"/>
          <p14:tracePt t="31479" x="5316538" y="1568450"/>
          <p14:tracePt t="31487" x="5283200" y="1601788"/>
          <p14:tracePt t="31496" x="5249863" y="1619250"/>
          <p14:tracePt t="31504" x="5187950" y="1658938"/>
          <p14:tracePt t="31512" x="5130800" y="1685925"/>
          <p14:tracePt t="31520" x="5057775" y="1725613"/>
          <p14:tracePt t="31528" x="4968875" y="1776413"/>
          <p14:tracePt t="31536" x="4895850" y="1816100"/>
          <p14:tracePt t="31544" x="4794250" y="1866900"/>
          <p14:tracePt t="31552" x="4725988" y="1893888"/>
          <p14:tracePt t="31560" x="4670425" y="1928813"/>
          <p14:tracePt t="31567" x="4614863" y="1955800"/>
          <p14:tracePt t="31575" x="4568825" y="1984375"/>
          <p14:tracePt t="31584" x="4535488" y="2001838"/>
          <p14:tracePt t="31591" x="4506913" y="2017713"/>
          <p14:tracePt t="31599" x="4495800" y="2024063"/>
          <p14:tracePt t="31607" x="4484688" y="2028825"/>
          <p14:tracePt t="31631" x="4479925" y="2028825"/>
          <p14:tracePt t="31703" x="4479925" y="2035175"/>
          <p14:tracePt t="32015" x="4479925" y="2017713"/>
          <p14:tracePt t="32023" x="4479925" y="2006600"/>
          <p14:tracePt t="32031" x="4479925" y="1995488"/>
          <p14:tracePt t="32039" x="4479925" y="1984375"/>
          <p14:tracePt t="32047" x="4479925" y="1973263"/>
          <p14:tracePt t="32056" x="4479925" y="1962150"/>
          <p14:tracePt t="32064" x="4479925" y="1951038"/>
          <p14:tracePt t="32073" x="4479925" y="1939925"/>
          <p14:tracePt t="32080" x="4479925" y="1933575"/>
          <p14:tracePt t="32087" x="4479925" y="1928813"/>
          <p14:tracePt t="32103" x="4479925" y="1922463"/>
          <p14:tracePt t="34776" x="4479925" y="1933575"/>
          <p14:tracePt t="34784" x="4473575" y="1939925"/>
          <p14:tracePt t="34792" x="4468813" y="1951038"/>
          <p14:tracePt t="34800" x="4468813" y="1962150"/>
          <p14:tracePt t="34810" x="4468813" y="1973263"/>
          <p14:tracePt t="34816" x="4468813" y="1995488"/>
          <p14:tracePt t="34826" x="4462463" y="2012950"/>
          <p14:tracePt t="34832" x="4451350" y="2039938"/>
          <p14:tracePt t="34840" x="4451350" y="2074863"/>
          <p14:tracePt t="34847" x="4440238" y="2108200"/>
          <p14:tracePt t="34857" x="4433888" y="2136775"/>
          <p14:tracePt t="34864" x="4429125" y="2170113"/>
          <p14:tracePt t="34872" x="4418013" y="2203450"/>
          <p14:tracePt t="34880" x="4411663" y="2232025"/>
          <p14:tracePt t="34889" x="4411663" y="2254250"/>
          <p14:tracePt t="34895" x="4406900" y="2287588"/>
          <p14:tracePt t="34904" x="4400550" y="2316163"/>
          <p14:tracePt t="34911" x="4394200" y="2349500"/>
          <p14:tracePt t="34921" x="4394200" y="2382838"/>
          <p14:tracePt t="34928" x="4383088" y="2422525"/>
          <p14:tracePt t="34936" x="4378325" y="2451100"/>
          <p14:tracePt t="34945" x="4378325" y="2484438"/>
          <p14:tracePt t="34952" x="4371975" y="2506663"/>
          <p14:tracePt t="34963" x="4367213" y="2524125"/>
          <p14:tracePt t="34968" x="4360863" y="2541588"/>
          <p14:tracePt t="34978" x="4349750" y="2568575"/>
          <p14:tracePt t="34984" x="4344988" y="2590800"/>
          <p14:tracePt t="34993" x="4338638" y="2625725"/>
          <p14:tracePt t="35000" x="4327525" y="2659063"/>
          <p14:tracePt t="35009" x="4316413" y="2687638"/>
          <p14:tracePt t="35016" x="4305300" y="2720975"/>
          <p14:tracePt t="35026" x="4294188" y="2754313"/>
          <p14:tracePt t="35032" x="4283075" y="2787650"/>
          <p14:tracePt t="35040" x="4265613" y="2827338"/>
          <p14:tracePt t="35047" x="4260850" y="2849563"/>
          <p14:tracePt t="35056" x="4243388" y="2884488"/>
          <p14:tracePt t="35063" x="4232275" y="2917825"/>
          <p14:tracePt t="35071" x="4221163" y="2940050"/>
          <p14:tracePt t="35079" x="4210050" y="2968625"/>
          <p14:tracePt t="35088" x="4198938" y="2995613"/>
          <p14:tracePt t="35095" x="4186238" y="3019425"/>
          <p14:tracePt t="35103" x="4175125" y="3035300"/>
          <p14:tracePt t="35111" x="4164013" y="3063875"/>
          <p14:tracePt t="35119" x="4159250" y="3079750"/>
          <p14:tracePt t="35127" x="4141788" y="3108325"/>
          <p14:tracePt t="35135" x="4119563" y="3141663"/>
          <p14:tracePt t="35144" x="4108450" y="3159125"/>
          <p14:tracePt t="35151" x="4102100" y="3187700"/>
          <p14:tracePt t="35159" x="4079875" y="3214688"/>
          <p14:tracePt t="35168" x="4068763" y="3232150"/>
          <p14:tracePt t="35175" x="4057650" y="3249613"/>
          <p14:tracePt t="35184" x="4052888" y="3276600"/>
          <p14:tracePt t="35191" x="4040188" y="3294063"/>
          <p14:tracePt t="35200" x="4029075" y="3316288"/>
          <p14:tracePt t="35207" x="4017963" y="3344863"/>
          <p14:tracePt t="35217" x="4006850" y="3378200"/>
          <p14:tracePt t="35225" x="3995738" y="3400425"/>
          <p14:tracePt t="35231" x="3990975" y="3422650"/>
          <p14:tracePt t="35239" x="3979863" y="3440113"/>
          <p14:tracePt t="35247" x="3973513" y="3457575"/>
          <p14:tracePt t="35255" x="3962400" y="3473450"/>
          <p14:tracePt t="35263" x="3951288" y="3490913"/>
          <p14:tracePt t="35272" x="3940175" y="3502025"/>
          <p14:tracePt t="35279" x="3933825" y="3508375"/>
          <p14:tracePt t="35287" x="3922713" y="3524250"/>
          <p14:tracePt t="35295" x="3917950" y="3524250"/>
          <p14:tracePt t="35304" x="3917950" y="3530600"/>
          <p14:tracePt t="35311" x="3911600" y="3530600"/>
          <p14:tracePt t="35319" x="3911600" y="3535363"/>
          <p14:tracePt t="35464" x="3905250" y="3535363"/>
          <p14:tracePt t="35471" x="3894138" y="3535363"/>
          <p14:tracePt t="35479" x="3883025" y="3535363"/>
          <p14:tracePt t="35904" x="3905250" y="3535363"/>
          <p14:tracePt t="35912" x="3929063" y="3535363"/>
          <p14:tracePt t="35920" x="3951288" y="3535363"/>
          <p14:tracePt t="35927" x="3979863" y="3535363"/>
          <p14:tracePt t="35935" x="4002088" y="3535363"/>
          <p14:tracePt t="35943" x="4029075" y="3535363"/>
          <p14:tracePt t="35957" x="4040188" y="3535363"/>
          <p14:tracePt t="35959" x="4057650" y="3541713"/>
          <p14:tracePt t="35975" x="4064000" y="3541713"/>
          <p14:tracePt t="35992" x="4068763" y="3541713"/>
          <p14:tracePt t="35999" x="4075113" y="3541713"/>
          <p14:tracePt t="36008" x="4079875" y="3541713"/>
          <p14:tracePt t="36026" x="4090988" y="3541713"/>
          <p14:tracePt t="36031" x="4102100" y="3541713"/>
          <p14:tracePt t="36039" x="4113213" y="3541713"/>
          <p14:tracePt t="36047" x="4130675" y="3541713"/>
          <p14:tracePt t="36055" x="4152900" y="3541713"/>
          <p14:tracePt t="36063" x="4170363" y="3541713"/>
          <p14:tracePt t="36071" x="4192588" y="3541713"/>
          <p14:tracePt t="36079" x="4214813" y="3541713"/>
          <p14:tracePt t="36087" x="4237038" y="3541713"/>
          <p14:tracePt t="36095" x="4254500" y="3541713"/>
          <p14:tracePt t="36104" x="4271963" y="3541713"/>
          <p14:tracePt t="36111" x="4294188" y="3541713"/>
          <p14:tracePt t="36120" x="4310063" y="3546475"/>
          <p14:tracePt t="36127" x="4327525" y="3546475"/>
          <p14:tracePt t="36136" x="4338638" y="3546475"/>
          <p14:tracePt t="36146" x="4356100" y="3552825"/>
          <p14:tracePt t="36151" x="4360863" y="3552825"/>
          <p14:tracePt t="36159" x="4367213" y="3557588"/>
          <p14:tracePt t="36167" x="4371975" y="3557588"/>
          <p14:tracePt t="36175" x="4383088" y="3557588"/>
          <p14:tracePt t="36184" x="4389438" y="3557588"/>
          <p14:tracePt t="36191" x="4400550" y="3557588"/>
          <p14:tracePt t="36199" x="4418013" y="3557588"/>
          <p14:tracePt t="36208" x="4429125" y="3557588"/>
          <p14:tracePt t="36216" x="4440238" y="3557588"/>
          <p14:tracePt t="36224" x="4456113" y="3557588"/>
          <p14:tracePt t="36231" x="4473575" y="3557588"/>
          <p14:tracePt t="36239" x="4491038" y="3557588"/>
          <p14:tracePt t="36247" x="4502150" y="3557588"/>
          <p14:tracePt t="36255" x="4513263" y="3557588"/>
          <p14:tracePt t="36264" x="4524375" y="3557588"/>
          <p14:tracePt t="36271" x="4535488" y="3557588"/>
          <p14:tracePt t="36279" x="4541838" y="3557588"/>
          <p14:tracePt t="36287" x="4552950" y="3557588"/>
          <p14:tracePt t="36296" x="4568825" y="3557588"/>
          <p14:tracePt t="36306" x="4575175" y="3557588"/>
          <p14:tracePt t="36312" x="4586288" y="3557588"/>
          <p14:tracePt t="36320" x="4597400" y="3557588"/>
          <p14:tracePt t="36328" x="4608513" y="3557588"/>
          <p14:tracePt t="36338" x="4625975" y="3557588"/>
          <p14:tracePt t="36344" x="4637088" y="3557588"/>
          <p14:tracePt t="36351" x="4652963" y="3557588"/>
          <p14:tracePt t="36359" x="4670425" y="3557588"/>
          <p14:tracePt t="36367" x="4687888" y="3557588"/>
          <p14:tracePt t="36375" x="4710113" y="3552825"/>
          <p14:tracePt t="36384" x="4732338" y="3552825"/>
          <p14:tracePt t="36391" x="4754563" y="3552825"/>
          <p14:tracePt t="36400" x="4776788" y="3546475"/>
          <p14:tracePt t="36407" x="4794250" y="3541713"/>
          <p14:tracePt t="36416" x="4810125" y="3541713"/>
          <p14:tracePt t="36423" x="4827588" y="3541713"/>
          <p14:tracePt t="36431" x="4838700" y="3541713"/>
          <p14:tracePt t="36440" x="4849813" y="3541713"/>
          <p14:tracePt t="36447" x="4860925" y="3535363"/>
          <p14:tracePt t="36455" x="4867275" y="3535363"/>
          <p14:tracePt t="36464" x="4883150" y="3530600"/>
          <p14:tracePt t="36471" x="4889500" y="3530600"/>
          <p14:tracePt t="36479" x="4900613" y="3530600"/>
          <p14:tracePt t="36487" x="4911725" y="3530600"/>
          <p14:tracePt t="36496" x="4929188" y="3530600"/>
          <p14:tracePt t="36504" x="4951413" y="3530600"/>
          <p14:tracePt t="36511" x="4973638" y="3530600"/>
          <p14:tracePt t="36520" x="5006975" y="3530600"/>
          <p14:tracePt t="36527" x="5041900" y="3530600"/>
          <p14:tracePt t="36535" x="5086350" y="3530600"/>
          <p14:tracePt t="36544" x="5141913" y="3530600"/>
          <p14:tracePt t="36551" x="5187950" y="3530600"/>
          <p14:tracePt t="36559" x="5243513" y="3530600"/>
          <p14:tracePt t="36567" x="5311775" y="3530600"/>
          <p14:tracePt t="36577" x="5372100" y="3530600"/>
          <p14:tracePt t="36586" x="5440363" y="3530600"/>
          <p14:tracePt t="36593" x="5491163" y="3530600"/>
          <p14:tracePt t="36600" x="5535613" y="3530600"/>
          <p14:tracePt t="36609" x="5575300" y="3530600"/>
          <p14:tracePt t="36616" x="5603875" y="3524250"/>
          <p14:tracePt t="36624" x="5630863" y="3524250"/>
          <p14:tracePt t="36632" x="5637213" y="3524250"/>
          <p14:tracePt t="45770" x="5648325" y="3519488"/>
          <p14:tracePt t="45791" x="5648325" y="3513138"/>
          <p14:tracePt t="45911" x="5653088" y="3508375"/>
          <p14:tracePt t="45919" x="5670550" y="3508375"/>
          <p14:tracePt t="45927" x="5699125" y="3524250"/>
          <p14:tracePt t="45936" x="5727700" y="3546475"/>
          <p14:tracePt t="45945" x="5738813" y="3557588"/>
          <p14:tracePt t="45951" x="5743575" y="3563938"/>
          <p14:tracePt t="45959" x="5749925" y="3563938"/>
          <p14:tracePt t="45967" x="5754688" y="3575050"/>
          <p14:tracePt t="45975" x="5761038" y="3581400"/>
          <p14:tracePt t="45983" x="5765800" y="3592513"/>
          <p14:tracePt t="45992" x="5772150" y="3603625"/>
          <p14:tracePt t="45999" x="5783263" y="3614738"/>
          <p14:tracePt t="46008" x="5783263" y="3625850"/>
          <p14:tracePt t="46015" x="5788025" y="3636963"/>
          <p14:tracePt t="46025" x="5794375" y="3648075"/>
          <p14:tracePt t="46031" x="5794375" y="3654425"/>
          <p14:tracePt t="46039" x="5794375" y="3665538"/>
          <p14:tracePt t="46047" x="5800725" y="3676650"/>
          <p14:tracePt t="46055" x="5811838" y="3698875"/>
          <p14:tracePt t="46063" x="5816600" y="3709988"/>
          <p14:tracePt t="46072" x="5822950" y="3727450"/>
          <p14:tracePt t="46079" x="5827713" y="3732213"/>
          <p14:tracePt t="46087" x="5838825" y="3760788"/>
          <p14:tracePt t="46096" x="5849938" y="3771900"/>
          <p14:tracePt t="46104" x="5856288" y="3783013"/>
          <p14:tracePt t="46112" x="5861050" y="3794125"/>
          <p14:tracePt t="46120" x="5873750" y="3805238"/>
          <p14:tracePt t="46136" x="5873750" y="3816350"/>
          <p14:tracePt t="46152" x="5878513" y="3822700"/>
          <p14:tracePt t="46161" x="5878513" y="3827463"/>
          <p14:tracePt t="46168" x="5878513" y="3833813"/>
          <p14:tracePt t="46184" x="5878513" y="3838575"/>
          <p14:tracePt t="46191" x="5878513" y="3851275"/>
          <p14:tracePt t="46207" x="5878513" y="3856038"/>
          <p14:tracePt t="46256" x="5878513" y="3867150"/>
          <p14:tracePt t="46272" x="5878513" y="3873500"/>
          <p14:tracePt t="46279" x="5878513" y="3884613"/>
          <p14:tracePt t="46287" x="5878513" y="3889375"/>
          <p14:tracePt t="46295" x="5878513" y="3900488"/>
          <p14:tracePt t="46304" x="5878513" y="3906838"/>
          <p14:tracePt t="46313" x="5878513" y="3913188"/>
          <p14:tracePt t="46320" x="5878513" y="3917950"/>
          <p14:tracePt t="46337" x="5878513" y="3924300"/>
          <p14:tracePt t="46361" x="5878513" y="3929063"/>
          <p14:tracePt t="46368" x="5884863" y="3935413"/>
          <p14:tracePt t="47047" x="5911850" y="3935413"/>
          <p14:tracePt t="47055" x="5935663" y="3935413"/>
          <p14:tracePt t="47063" x="5962650" y="3929063"/>
          <p14:tracePt t="47071" x="5984875" y="3924300"/>
          <p14:tracePt t="47079" x="6002338" y="3924300"/>
          <p14:tracePt t="47088" x="6013450" y="3924300"/>
          <p14:tracePt t="47095" x="6024563" y="3924300"/>
          <p14:tracePt t="47104" x="6035675" y="3917950"/>
          <p14:tracePt t="47112" x="6053138" y="3917950"/>
          <p14:tracePt t="47119" x="6057900" y="3917950"/>
          <p14:tracePt t="47296" x="6069013" y="3917950"/>
          <p14:tracePt t="47304" x="6081713" y="3917950"/>
          <p14:tracePt t="47313" x="6097588" y="3917950"/>
          <p14:tracePt t="47320" x="6103938" y="3917950"/>
          <p14:tracePt t="47330" x="6108700" y="3917950"/>
          <p14:tracePt t="47336" x="6119813" y="3917950"/>
          <p14:tracePt t="47345" x="6126163" y="3917950"/>
          <p14:tracePt t="47352" x="6130925" y="3917950"/>
          <p14:tracePt t="47360" x="6143625" y="3917950"/>
          <p14:tracePt t="47367" x="6148388" y="3917950"/>
          <p14:tracePt t="47375" x="6154738" y="3917950"/>
          <p14:tracePt t="47383" x="6165850" y="3917950"/>
          <p14:tracePt t="47391" x="6176963" y="3917950"/>
          <p14:tracePt t="47399" x="6188075" y="3917950"/>
          <p14:tracePt t="47407" x="6203950" y="3917950"/>
          <p14:tracePt t="47415" x="6216650" y="3917950"/>
          <p14:tracePt t="47423" x="6227763" y="3917950"/>
          <p14:tracePt t="47431" x="6238875" y="3913188"/>
          <p14:tracePt t="47440" x="6243638" y="3913188"/>
          <p14:tracePt t="47448" x="6249988" y="3913188"/>
          <p14:tracePt t="47456" x="6254750" y="3913188"/>
          <p14:tracePt t="47466" x="6261100" y="3913188"/>
          <p14:tracePt t="47479" x="6272213" y="3913188"/>
          <p14:tracePt t="47487" x="6276975" y="3913188"/>
          <p14:tracePt t="47495" x="6283325" y="3913188"/>
          <p14:tracePt t="47505" x="6294438" y="3906838"/>
          <p14:tracePt t="47511" x="6305550" y="3906838"/>
          <p14:tracePt t="47519" x="6323013" y="3906838"/>
          <p14:tracePt t="47528" x="6334125" y="3900488"/>
          <p14:tracePt t="47535" x="6350000" y="3900488"/>
          <p14:tracePt t="47544" x="6367463" y="3900488"/>
          <p14:tracePt t="47551" x="6384925" y="3900488"/>
          <p14:tracePt t="47559" x="6407150" y="3900488"/>
          <p14:tracePt t="47567" x="6429375" y="3900488"/>
          <p14:tracePt t="47575" x="6446838" y="3900488"/>
          <p14:tracePt t="47584" x="6469063" y="3900488"/>
          <p14:tracePt t="47592" x="6491288" y="3900488"/>
          <p14:tracePt t="47600" x="6508750" y="3900488"/>
          <p14:tracePt t="47609" x="6519863" y="3900488"/>
          <p14:tracePt t="47615" x="6535738" y="3900488"/>
          <p14:tracePt t="47623" x="6546850" y="3900488"/>
          <p14:tracePt t="47631" x="6553200" y="3900488"/>
          <p14:tracePt t="47639" x="6557963" y="3900488"/>
          <p14:tracePt t="47647" x="6564313" y="3900488"/>
          <p14:tracePt t="47664" x="6570663" y="3900488"/>
          <p14:tracePt t="47679" x="6575425" y="3900488"/>
          <p14:tracePt t="47695" x="6581775" y="3900488"/>
          <p14:tracePt t="47703" x="6592888" y="3900488"/>
          <p14:tracePt t="47712" x="6608763" y="3900488"/>
          <p14:tracePt t="47719" x="6619875" y="3900488"/>
          <p14:tracePt t="47729" x="6632575" y="3900488"/>
          <p14:tracePt t="47735" x="6643688" y="3895725"/>
          <p14:tracePt t="47743" x="6654800" y="3895725"/>
          <p14:tracePt t="47751" x="6665913" y="3895725"/>
          <p14:tracePt t="47759" x="6677025" y="3895725"/>
          <p14:tracePt t="47768" x="6681788" y="3895725"/>
          <p14:tracePt t="47784" x="6688138" y="3895725"/>
          <p14:tracePt t="47889" x="6692900" y="3895725"/>
          <p14:tracePt t="47896" x="6705600" y="3895725"/>
          <p14:tracePt t="47905" x="6716713" y="3895725"/>
          <p14:tracePt t="47912" x="6732588" y="3895725"/>
          <p14:tracePt t="47920" x="6750050" y="3895725"/>
          <p14:tracePt t="47928" x="6772275" y="3895725"/>
          <p14:tracePt t="47946" x="6805613" y="3895725"/>
          <p14:tracePt t="47952" x="6823075" y="3895725"/>
          <p14:tracePt t="47960" x="6834188" y="3895725"/>
          <p14:tracePt t="47967" x="6845300" y="3895725"/>
          <p14:tracePt t="47983" x="6851650" y="3895725"/>
          <p14:tracePt t="48008" x="6856413" y="3895725"/>
          <p14:tracePt t="48015" x="6862763" y="3895725"/>
          <p14:tracePt t="48023" x="6867525" y="3895725"/>
          <p14:tracePt t="48031" x="6867525" y="3900488"/>
          <p14:tracePt t="48040" x="6878638" y="3900488"/>
          <p14:tracePt t="48047" x="6896100" y="3900488"/>
          <p14:tracePt t="48055" x="6913563" y="3900488"/>
          <p14:tracePt t="48063" x="6935788" y="3900488"/>
          <p14:tracePt t="48071" x="6951663" y="3900488"/>
          <p14:tracePt t="48079" x="6962775" y="3900488"/>
          <p14:tracePt t="48088" x="6980238" y="3900488"/>
          <p14:tracePt t="48097" x="6991350" y="3900488"/>
          <p14:tracePt t="48106" x="7002463" y="3900488"/>
          <p14:tracePt t="48115" x="7013575" y="3900488"/>
          <p14:tracePt t="48119" x="7019925" y="3900488"/>
          <p14:tracePt t="48127" x="7024688" y="3900488"/>
          <p14:tracePt t="48135" x="7035800" y="3900488"/>
          <p14:tracePt t="48144" x="7042150" y="3900488"/>
          <p14:tracePt t="48151" x="7046913" y="3906838"/>
          <p14:tracePt t="48159" x="7064375" y="3906838"/>
          <p14:tracePt t="48168" x="7075488" y="3906838"/>
          <p14:tracePt t="48175" x="7092950" y="3906838"/>
          <p14:tracePt t="48184" x="7108825" y="3906838"/>
          <p14:tracePt t="48192" x="7126288" y="3906838"/>
          <p14:tracePt t="48200" x="7143750" y="3906838"/>
          <p14:tracePt t="48209" x="7170738" y="3906838"/>
          <p14:tracePt t="48215" x="7194550" y="3906838"/>
          <p14:tracePt t="48224" x="7221538" y="3906838"/>
          <p14:tracePt t="48231" x="7243763" y="3906838"/>
          <p14:tracePt t="48239" x="7278688" y="3906838"/>
          <p14:tracePt t="48247" x="7300913" y="3913188"/>
          <p14:tracePt t="48255" x="7327900" y="3917950"/>
          <p14:tracePt t="48263" x="7345363" y="3917950"/>
          <p14:tracePt t="48271" x="7367588" y="3924300"/>
          <p14:tracePt t="48279" x="7385050" y="3924300"/>
          <p14:tracePt t="48287" x="7396163" y="3929063"/>
          <p14:tracePt t="48296" x="7407275" y="3929063"/>
          <p14:tracePt t="48304" x="7418388" y="3935413"/>
          <p14:tracePt t="48311" x="7435850" y="3935413"/>
          <p14:tracePt t="48319" x="7446963" y="3935413"/>
          <p14:tracePt t="48327" x="7462838" y="3935413"/>
          <p14:tracePt t="48335" x="7469188" y="3935413"/>
          <p14:tracePt t="48343" x="7486650" y="3940175"/>
          <p14:tracePt t="48351" x="7491413" y="3940175"/>
          <p14:tracePt t="48359" x="7508875" y="3940175"/>
          <p14:tracePt t="48367" x="7519988" y="3946525"/>
          <p14:tracePt t="48375" x="7531100" y="3946525"/>
          <p14:tracePt t="48384" x="7548563" y="3946525"/>
          <p14:tracePt t="48391" x="7559675" y="3946525"/>
          <p14:tracePt t="48399" x="7570788" y="3946525"/>
          <p14:tracePt t="48407" x="7581900" y="3946525"/>
          <p14:tracePt t="48415" x="7593013" y="3946525"/>
          <p14:tracePt t="48423" x="7597775" y="3946525"/>
          <p14:tracePt t="48431" x="7610475" y="3946525"/>
          <p14:tracePt t="48439" x="7621588" y="3946525"/>
          <p14:tracePt t="48447" x="7632700" y="3946525"/>
          <p14:tracePt t="48456" x="7648575" y="3946525"/>
          <p14:tracePt t="48464" x="7666038" y="3951288"/>
          <p14:tracePt t="48471" x="7677150" y="3951288"/>
          <p14:tracePt t="48479" x="7688263" y="3951288"/>
          <p14:tracePt t="48487" x="7705725" y="3951288"/>
          <p14:tracePt t="48495" x="7721600" y="3951288"/>
          <p14:tracePt t="48504" x="7739063" y="3951288"/>
          <p14:tracePt t="48514" x="7761288" y="3951288"/>
          <p14:tracePt t="48520" x="7783513" y="3951288"/>
          <p14:tracePt t="48530" x="7794625" y="3951288"/>
          <p14:tracePt t="48536" x="7816850" y="3951288"/>
          <p14:tracePt t="48545" x="7834313" y="3951288"/>
          <p14:tracePt t="48552" x="7856538" y="3951288"/>
          <p14:tracePt t="48559" x="7874000" y="3951288"/>
          <p14:tracePt t="48567" x="7885113" y="3951288"/>
          <p14:tracePt t="48575" x="7902575" y="3951288"/>
          <p14:tracePt t="48584" x="7913688" y="3951288"/>
          <p14:tracePt t="48591" x="7924800" y="3951288"/>
          <p14:tracePt t="48599" x="7935913" y="3951288"/>
          <p14:tracePt t="48608" x="7951788" y="3951288"/>
          <p14:tracePt t="48615" x="7969250" y="3951288"/>
          <p14:tracePt t="48623" x="7986713" y="3951288"/>
          <p14:tracePt t="48631" x="8002588" y="3951288"/>
          <p14:tracePt t="48639" x="8024813" y="3951288"/>
          <p14:tracePt t="48647" x="8042275" y="3951288"/>
          <p14:tracePt t="48655" x="8064500" y="3951288"/>
          <p14:tracePt t="48664" x="8086725" y="3951288"/>
          <p14:tracePt t="48671" x="8110538" y="3951288"/>
          <p14:tracePt t="48679" x="8132763" y="3951288"/>
          <p14:tracePt t="48687" x="8154988" y="3951288"/>
          <p14:tracePt t="48695" x="8177213" y="3951288"/>
          <p14:tracePt t="48703" x="8194675" y="3951288"/>
          <p14:tracePt t="48712" x="8216900" y="3951288"/>
          <p14:tracePt t="48719" x="8228013" y="3951288"/>
          <p14:tracePt t="48728" x="8239125" y="3951288"/>
          <p14:tracePt t="48735" x="8256588" y="3946525"/>
          <p14:tracePt t="48744" x="8267700" y="3946525"/>
          <p14:tracePt t="48751" x="8283575" y="3940175"/>
          <p14:tracePt t="48759" x="8294688" y="3940175"/>
          <p14:tracePt t="48767" x="8301038" y="3940175"/>
          <p14:tracePt t="48776" x="8307388" y="3940175"/>
          <p14:tracePt t="48784" x="8312150" y="3940175"/>
          <p14:tracePt t="48792" x="8318500" y="3935413"/>
          <p14:tracePt t="48800" x="8323263" y="3935413"/>
          <p14:tracePt t="48809" x="8329613" y="3935413"/>
          <p14:tracePt t="48815" x="8334375" y="3935413"/>
          <p14:tracePt t="48831" x="8340725" y="3935413"/>
          <p14:tracePt t="48847" x="8345488" y="3935413"/>
          <p14:tracePt t="48855" x="8351838" y="3929063"/>
          <p14:tracePt t="50513" x="8351838" y="3924300"/>
          <p14:tracePt t="50528" x="8345488" y="3917950"/>
          <p14:tracePt t="55632" x="8345488" y="3913188"/>
          <p14:tracePt t="55640" x="8351838" y="3913188"/>
          <p14:tracePt t="55648" x="8362950" y="3913188"/>
          <p14:tracePt t="55655" x="8367713" y="3913188"/>
          <p14:tracePt t="55664" x="8374063" y="3913188"/>
          <p14:tracePt t="55671" x="8385175" y="3913188"/>
          <p14:tracePt t="55679" x="8396288" y="3913188"/>
          <p14:tracePt t="55688" x="8413750" y="3913188"/>
          <p14:tracePt t="55695" x="8429625" y="3906838"/>
          <p14:tracePt t="55703" x="8435975" y="3906838"/>
          <p14:tracePt t="55711" x="8447088" y="3906838"/>
          <p14:tracePt t="55719" x="8458200" y="3906838"/>
          <p14:tracePt t="55727" x="8469313" y="3906838"/>
          <p14:tracePt t="55735" x="8480425" y="3906838"/>
          <p14:tracePt t="55744" x="8491538" y="3906838"/>
          <p14:tracePt t="55751" x="8497888" y="3906838"/>
          <p14:tracePt t="55759" x="8509000" y="3906838"/>
          <p14:tracePt t="55767" x="8526463" y="3906838"/>
          <p14:tracePt t="55775" x="8537575" y="3906838"/>
          <p14:tracePt t="55783" x="8553450" y="3906838"/>
          <p14:tracePt t="55792" x="8570913" y="3906838"/>
          <p14:tracePt t="55800" x="8582025" y="3906838"/>
          <p14:tracePt t="55808" x="8599488" y="3906838"/>
          <p14:tracePt t="55816" x="8615363" y="3906838"/>
          <p14:tracePt t="55824" x="8626475" y="3906838"/>
          <p14:tracePt t="55832" x="8637588" y="3906838"/>
          <p14:tracePt t="55840" x="8643938" y="3900488"/>
          <p14:tracePt t="55936" x="8648700" y="3900488"/>
          <p14:tracePt t="55943" x="8661400" y="3900488"/>
          <p14:tracePt t="55951" x="8677275" y="3900488"/>
          <p14:tracePt t="55959" x="8688388" y="3900488"/>
          <p14:tracePt t="55967" x="8705850" y="3900488"/>
          <p14:tracePt t="55975" x="8721725" y="3900488"/>
          <p14:tracePt t="55984" x="8745538" y="3900488"/>
          <p14:tracePt t="55992" x="8767763" y="3900488"/>
          <p14:tracePt t="56000" x="8789988" y="3900488"/>
          <p14:tracePt t="56007" x="8812213" y="3900488"/>
          <p14:tracePt t="56015" x="8829675" y="3900488"/>
          <p14:tracePt t="56023" x="8845550" y="3900488"/>
          <p14:tracePt t="56031" x="8856663" y="3900488"/>
          <p14:tracePt t="56039" x="8869363" y="3900488"/>
          <p14:tracePt t="56216" x="8880475" y="3900488"/>
          <p14:tracePt t="56223" x="8891588" y="3900488"/>
          <p14:tracePt t="56231" x="8913813" y="3900488"/>
          <p14:tracePt t="56239" x="8929688" y="3900488"/>
          <p14:tracePt t="56247" x="8947150" y="3900488"/>
          <p14:tracePt t="56255" x="8964613" y="3900488"/>
          <p14:tracePt t="56264" x="8975725" y="3900488"/>
          <p14:tracePt t="56271" x="8986838" y="3900488"/>
          <p14:tracePt t="56311" x="8991600" y="3900488"/>
          <p14:tracePt t="59112" x="8958263" y="3900488"/>
          <p14:tracePt t="59119" x="8891588" y="3917950"/>
          <p14:tracePt t="59127" x="8823325" y="3940175"/>
          <p14:tracePt t="59135" x="8778875" y="3951288"/>
          <p14:tracePt t="59144" x="8728075" y="3968750"/>
          <p14:tracePt t="59151" x="8688388" y="3979863"/>
          <p14:tracePt t="59159" x="8643938" y="3990975"/>
          <p14:tracePt t="59167" x="8604250" y="4002088"/>
          <p14:tracePt t="59175" x="8559800" y="4008438"/>
          <p14:tracePt t="59184" x="8513763" y="4013200"/>
          <p14:tracePt t="59191" x="8464550" y="4019550"/>
          <p14:tracePt t="59200" x="8435975" y="4024313"/>
          <p14:tracePt t="59207" x="8402638" y="4030663"/>
          <p14:tracePt t="59218" x="8385175" y="4030663"/>
          <p14:tracePt t="59224" x="8380413" y="4035425"/>
          <p14:tracePt t="59232" x="8374063" y="4035425"/>
          <p14:tracePt t="59305" x="8362950" y="4035425"/>
          <p14:tracePt t="59311" x="8340725" y="4048125"/>
          <p14:tracePt t="59319" x="8307388" y="4052888"/>
          <p14:tracePt t="59327" x="8278813" y="4064000"/>
          <p14:tracePt t="59336" x="8245475" y="4075113"/>
          <p14:tracePt t="59343" x="8221663" y="4075113"/>
          <p14:tracePt t="59351" x="8205788" y="4081463"/>
          <p14:tracePt t="59359" x="8177213" y="4092575"/>
          <p14:tracePt t="59367" x="8154988" y="4092575"/>
          <p14:tracePt t="59375" x="8115300" y="4097338"/>
          <p14:tracePt t="59383" x="8093075" y="4103688"/>
          <p14:tracePt t="59391" x="8064500" y="4108450"/>
          <p14:tracePt t="59400" x="8053388" y="4108450"/>
          <p14:tracePt t="59407" x="8048625" y="4114800"/>
          <p14:tracePt t="59680" x="8037513" y="4114800"/>
          <p14:tracePt t="59688" x="8037513" y="4103688"/>
          <p14:tracePt t="59697" x="8031163" y="4092575"/>
          <p14:tracePt t="59703" x="8024813" y="4086225"/>
          <p14:tracePt t="59711" x="8020050" y="4070350"/>
          <p14:tracePt t="59719" x="8020050" y="4059238"/>
          <p14:tracePt t="59730" x="8013700" y="4052888"/>
          <p14:tracePt t="59735" x="8013700" y="4041775"/>
          <p14:tracePt t="59744" x="8008938" y="4030663"/>
          <p14:tracePt t="59751" x="8008938" y="4019550"/>
          <p14:tracePt t="59759" x="8002588" y="4008438"/>
          <p14:tracePt t="59767" x="7997825" y="4002088"/>
          <p14:tracePt t="59776" x="7997825" y="3997325"/>
          <p14:tracePt t="59799" x="7991475" y="3990975"/>
          <p14:tracePt t="59816" x="7991475" y="3986213"/>
          <p14:tracePt t="59832" x="7991475" y="3979863"/>
          <p14:tracePt t="59855" x="7991475" y="3973513"/>
          <p14:tracePt t="59871" x="7991475" y="3968750"/>
          <p14:tracePt t="59879" x="7991475" y="3962400"/>
          <p14:tracePt t="59896" x="7991475" y="3957638"/>
          <p14:tracePt t="59903" x="7991475" y="3951288"/>
          <p14:tracePt t="59911" x="7991475" y="3946525"/>
          <p14:tracePt t="59919" x="7991475" y="3935413"/>
          <p14:tracePt t="59927" x="7991475" y="3924300"/>
          <p14:tracePt t="59935" x="7991475" y="3917950"/>
          <p14:tracePt t="59945" x="7991475" y="3906838"/>
          <p14:tracePt t="59954" x="7991475" y="3895725"/>
          <p14:tracePt t="59960" x="7991475" y="3878263"/>
          <p14:tracePt t="59968" x="7991475" y="3867150"/>
          <p14:tracePt t="59975" x="7991475" y="3851275"/>
          <p14:tracePt t="59984" x="7991475" y="3838575"/>
          <p14:tracePt t="59991" x="7991475" y="3822700"/>
          <p14:tracePt t="59999" x="7991475" y="3805238"/>
          <p14:tracePt t="60007" x="7991475" y="3783013"/>
          <p14:tracePt t="60016" x="7991475" y="3760788"/>
          <p14:tracePt t="60025" x="7991475" y="3743325"/>
          <p14:tracePt t="60032" x="7991475" y="3727450"/>
          <p14:tracePt t="60039" x="7991475" y="3705225"/>
          <p14:tracePt t="60047" x="7991475" y="3687763"/>
          <p14:tracePt t="60056" x="7986713" y="3665538"/>
          <p14:tracePt t="60063" x="7980363" y="3654425"/>
          <p14:tracePt t="60071" x="7980363" y="3636963"/>
          <p14:tracePt t="60079" x="7975600" y="3619500"/>
          <p14:tracePt t="60087" x="7975600" y="3603625"/>
          <p14:tracePt t="60095" x="7969250" y="3592513"/>
          <p14:tracePt t="60104" x="7969250" y="3575050"/>
          <p14:tracePt t="60112" x="7969250" y="3570288"/>
          <p14:tracePt t="60120" x="7969250" y="3557588"/>
          <p14:tracePt t="60128" x="7969250" y="3552825"/>
          <p14:tracePt t="60136" x="7969250" y="3546475"/>
          <p14:tracePt t="60146" x="7964488" y="3546475"/>
          <p14:tracePt t="60159" x="7964488" y="3541713"/>
          <p14:tracePt t="60167" x="7964488" y="3524250"/>
          <p14:tracePt t="60175" x="7958138" y="3519488"/>
          <p14:tracePt t="60184" x="7958138" y="3513138"/>
          <p14:tracePt t="60191" x="7958138" y="3495675"/>
          <p14:tracePt t="60200" x="7958138" y="3490913"/>
          <p14:tracePt t="60207" x="7951788" y="3473450"/>
          <p14:tracePt t="60216" x="7947025" y="3462338"/>
          <p14:tracePt t="60224" x="7947025" y="3457575"/>
          <p14:tracePt t="60232" x="7947025" y="3446463"/>
          <p14:tracePt t="60239" x="7940675" y="3440113"/>
          <p14:tracePt t="60255" x="7940675" y="3435350"/>
          <p14:tracePt t="62194" x="7935913" y="3435350"/>
          <p14:tracePt t="62215" x="7935913" y="3440113"/>
          <p14:tracePt t="62554" x="7935913" y="3446463"/>
          <p14:tracePt t="62559" x="7935913" y="3462338"/>
          <p14:tracePt t="62567" x="7935913" y="3473450"/>
          <p14:tracePt t="62576" x="7935913" y="3479800"/>
          <p14:tracePt t="62584" x="7935913" y="3495675"/>
          <p14:tracePt t="62591" x="7935913" y="3513138"/>
          <p14:tracePt t="62600" x="7935913" y="3524250"/>
          <p14:tracePt t="62607" x="7935913" y="3535363"/>
          <p14:tracePt t="62616" x="7935913" y="3552825"/>
          <p14:tracePt t="62624" x="7935913" y="3557588"/>
          <p14:tracePt t="62632" x="7935913" y="3570288"/>
          <p14:tracePt t="62639" x="7935913" y="3575050"/>
          <p14:tracePt t="62648" x="7935913" y="3586163"/>
          <p14:tracePt t="62655" x="7935913" y="3592513"/>
          <p14:tracePt t="62664" x="7935913" y="3597275"/>
          <p14:tracePt t="62671" x="7935913" y="3603625"/>
          <p14:tracePt t="62687" x="7935913" y="3608388"/>
          <p14:tracePt t="62704" x="7935913" y="3614738"/>
          <p14:tracePt t="62719" x="7935913" y="3619500"/>
          <p14:tracePt t="62728" x="7935913" y="3630613"/>
          <p14:tracePt t="62743" x="7935913" y="3636963"/>
          <p14:tracePt t="62751" x="7935913" y="3648075"/>
          <p14:tracePt t="62760" x="7935913" y="3654425"/>
          <p14:tracePt t="62767" x="7935913" y="3659188"/>
          <p14:tracePt t="62775" x="7935913" y="3670300"/>
          <p14:tracePt t="62784" x="7935913" y="3687763"/>
          <p14:tracePt t="62792" x="7935913" y="3692525"/>
          <p14:tracePt t="62800" x="7935913" y="3705225"/>
          <p14:tracePt t="62807" x="7935913" y="3716338"/>
          <p14:tracePt t="62816" x="7935913" y="3727450"/>
          <p14:tracePt t="62825" x="7935913" y="3738563"/>
          <p14:tracePt t="62831" x="7935913" y="3754438"/>
          <p14:tracePt t="62840" x="7935913" y="3765550"/>
          <p14:tracePt t="62847" x="7935913" y="3783013"/>
          <p14:tracePt t="62856" x="7935913" y="3800475"/>
          <p14:tracePt t="62863" x="7935913" y="3811588"/>
          <p14:tracePt t="62871" x="7935913" y="3827463"/>
          <p14:tracePt t="62879" x="7935913" y="3844925"/>
          <p14:tracePt t="62887" x="7935913" y="3856038"/>
          <p14:tracePt t="62895" x="7935913" y="3873500"/>
          <p14:tracePt t="62904" x="7935913" y="3878263"/>
          <p14:tracePt t="62911" x="7929563" y="3895725"/>
          <p14:tracePt t="62919" x="7929563" y="3906838"/>
          <p14:tracePt t="62927" x="7929563" y="3913188"/>
          <p14:tracePt t="62935" x="7929563" y="3917950"/>
          <p14:tracePt t="62945" x="7924800" y="3924300"/>
          <p14:tracePt t="62960" x="7924800" y="3929063"/>
          <p14:tracePt t="62991" x="7924800" y="3935413"/>
          <p14:tracePt t="63176" x="7924800" y="3924300"/>
          <p14:tracePt t="63185" x="7924800" y="3913188"/>
          <p14:tracePt t="63192" x="7913688" y="3889375"/>
          <p14:tracePt t="63200" x="7913688" y="3867150"/>
          <p14:tracePt t="63207" x="7913688" y="3851275"/>
          <p14:tracePt t="63215" x="7907338" y="3822700"/>
          <p14:tracePt t="63223" x="7902575" y="3805238"/>
          <p14:tracePt t="63231" x="7902575" y="3789363"/>
          <p14:tracePt t="63239" x="7896225" y="3765550"/>
          <p14:tracePt t="63248" x="7896225" y="3749675"/>
          <p14:tracePt t="63255" x="7896225" y="3727450"/>
          <p14:tracePt t="63263" x="7891463" y="3709988"/>
          <p14:tracePt t="63271" x="7891463" y="3692525"/>
          <p14:tracePt t="63279" x="7885113" y="3676650"/>
          <p14:tracePt t="63287" x="7885113" y="3665538"/>
          <p14:tracePt t="63295" x="7878763" y="3648075"/>
          <p14:tracePt t="63304" x="7878763" y="3630613"/>
          <p14:tracePt t="63311" x="7878763" y="3614738"/>
          <p14:tracePt t="63319" x="7878763" y="3603625"/>
          <p14:tracePt t="63328" x="7878763" y="3586163"/>
          <p14:tracePt t="63335" x="7878763" y="3575050"/>
          <p14:tracePt t="63343" x="7878763" y="3557588"/>
          <p14:tracePt t="63351" x="7878763" y="3546475"/>
          <p14:tracePt t="63359" x="7878763" y="3535363"/>
          <p14:tracePt t="63367" x="7878763" y="3524250"/>
          <p14:tracePt t="63375" x="7878763" y="3513138"/>
          <p14:tracePt t="63384" x="7878763" y="3495675"/>
          <p14:tracePt t="63391" x="7878763" y="3484563"/>
          <p14:tracePt t="63400" x="7878763" y="3473450"/>
          <p14:tracePt t="63407" x="7878763" y="3462338"/>
          <p14:tracePt t="63415" x="7878763" y="3451225"/>
          <p14:tracePt t="63423" x="7878763" y="3446463"/>
          <p14:tracePt t="63431" x="7878763" y="3435350"/>
          <p14:tracePt t="63439" x="7878763" y="3429000"/>
          <p14:tracePt t="63447" x="7878763" y="3422650"/>
          <p14:tracePt t="63455" x="7878763" y="3417888"/>
          <p14:tracePt t="63471" x="7878763" y="3411538"/>
          <p14:tracePt t="63519" x="7878763" y="3406775"/>
          <p14:tracePt t="63551" x="7878763" y="3400425"/>
          <p14:tracePt t="63584" x="7878763" y="3395663"/>
          <p14:tracePt t="63847" x="7878763" y="3406775"/>
          <p14:tracePt t="63856" x="7878763" y="3417888"/>
          <p14:tracePt t="63863" x="7878763" y="3429000"/>
          <p14:tracePt t="63871" x="7878763" y="3440113"/>
          <p14:tracePt t="63879" x="7878763" y="3451225"/>
          <p14:tracePt t="63887" x="7878763" y="3468688"/>
          <p14:tracePt t="63895" x="7878763" y="3484563"/>
          <p14:tracePt t="63904" x="7878763" y="3502025"/>
          <p14:tracePt t="63911" x="7878763" y="3513138"/>
          <p14:tracePt t="63919" x="7878763" y="3535363"/>
          <p14:tracePt t="63927" x="7878763" y="3552825"/>
          <p14:tracePt t="63935" x="7878763" y="3570288"/>
          <p14:tracePt t="63944" x="7878763" y="3586163"/>
          <p14:tracePt t="63951" x="7878763" y="3603625"/>
          <p14:tracePt t="63959" x="7878763" y="3619500"/>
          <p14:tracePt t="63967" x="7878763" y="3643313"/>
          <p14:tracePt t="63975" x="7878763" y="3665538"/>
          <p14:tracePt t="63984" x="7878763" y="3692525"/>
          <p14:tracePt t="63992" x="7878763" y="3709988"/>
          <p14:tracePt t="64000" x="7878763" y="3721100"/>
          <p14:tracePt t="64007" x="7878763" y="3743325"/>
          <p14:tracePt t="64015" x="7878763" y="3760788"/>
          <p14:tracePt t="64024" x="7878763" y="3778250"/>
          <p14:tracePt t="64031" x="7878763" y="3789363"/>
          <p14:tracePt t="64039" x="7878763" y="3794125"/>
          <p14:tracePt t="64047" x="7878763" y="3800475"/>
          <p14:tracePt t="64055" x="7878763" y="38052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BBA4234-8BC2-41FC-BEFC-145A931F7549}"/>
              </a:ext>
            </a:extLst>
          </p:cNvPr>
          <p:cNvSpPr/>
          <p:nvPr/>
        </p:nvSpPr>
        <p:spPr>
          <a:xfrm>
            <a:off x="7162656" y="4536162"/>
            <a:ext cx="1994981" cy="278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ja-JP" altLang="en-US" sz="900" b="1" kern="0" dirty="0">
                <a:solidFill>
                  <a:schemeClr val="tx1"/>
                </a:solidFill>
                <a:uFill>
                  <a:solidFill>
                    <a:srgbClr val="00206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病床利用率</a:t>
            </a:r>
            <a:endParaRPr lang="en-US" altLang="ja-JP" sz="900" b="1" kern="0" dirty="0">
              <a:solidFill>
                <a:schemeClr val="tx1"/>
              </a:solidFill>
              <a:uFill>
                <a:solidFill>
                  <a:srgbClr val="00206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582940A-3414-4DE9-B56E-5A6BEA47ACBD}"/>
              </a:ext>
            </a:extLst>
          </p:cNvPr>
          <p:cNvSpPr/>
          <p:nvPr/>
        </p:nvSpPr>
        <p:spPr>
          <a:xfrm>
            <a:off x="7179676" y="4723853"/>
            <a:ext cx="1939621" cy="2146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1/11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17.4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％←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68/390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¼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2.2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％←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9/403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12/28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0.5% 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←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2/397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12/21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3/399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12/14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0.8% 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←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3/384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12/7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1.5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6/405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11/30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1.5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6/409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11/23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5.9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23/391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11/16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8.3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38/460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11/9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4.4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20/455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11/2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2.2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10/462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10/26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2.2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10/462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10/19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4.3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19/443 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10/12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5.9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27/456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10/5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6.0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28/465 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9/28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7.6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38/497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9/21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16.6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80/483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9/14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37.6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187/498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9/7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43.8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217/496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8/31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56.3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270/480 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8/24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51.3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240/468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8/17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40.0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186/470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8/10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42.0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184/438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8/3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27.2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117/430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7/27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11.0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45/410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7/13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2.1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9/438 …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6/22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12.7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54/424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6/15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22.5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102/454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6/8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37.1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166/447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6/1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57.0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254/446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5/25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70.9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314/443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5/18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69.0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343/497 …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4059FEE-E5C4-451E-A575-7BD56B52B0F7}"/>
              </a:ext>
            </a:extLst>
          </p:cNvPr>
          <p:cNvSpPr/>
          <p:nvPr/>
        </p:nvSpPr>
        <p:spPr>
          <a:xfrm>
            <a:off x="7174993" y="2514647"/>
            <a:ext cx="1958204" cy="2146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1/11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計算不能）</a:t>
            </a:r>
            <a:endParaRPr lang="en-US" altLang="ja-JP" sz="50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¼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（火）：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計算不能）</a:t>
            </a:r>
            <a:endParaRPr lang="en-US" altLang="ja-JP" sz="50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12/28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0.00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12/21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12/14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12/7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11/30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11/23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0.33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11/16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3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3.00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11/9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11/2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10/26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0.50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10/19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10/12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2.00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10/5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0.33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9/28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0.60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9/21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0.38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9/14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13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0.76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9/7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17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0.81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8/31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21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1.62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8/24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13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1.86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chemeClr val="tx1"/>
              </a:solidFill>
              <a:uFill>
                <a:solidFill>
                  <a:srgbClr val="FF000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8/17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8/10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7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2.33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8/3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3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7/27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3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</a:t>
            </a:r>
            <a:endParaRPr lang="en-US" altLang="ja-JP" sz="50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7/13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…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6/22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10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2.50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6/15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4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0.57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）</a:t>
            </a:r>
            <a:endParaRPr lang="en-US" altLang="ja-JP" sz="50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6/8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7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0.39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）</a:t>
            </a:r>
            <a:endParaRPr lang="en-US" altLang="ja-JP" sz="50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6/1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18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0.55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）</a:t>
            </a:r>
            <a:endParaRPr lang="en-US" altLang="ja-JP" sz="50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5/25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33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</a:t>
            </a:r>
            <a:endParaRPr lang="en-US" altLang="ja-JP" sz="50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5/18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33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…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3314DE3-1A50-469D-B400-D9795F044066}"/>
              </a:ext>
            </a:extLst>
          </p:cNvPr>
          <p:cNvSpPr/>
          <p:nvPr/>
        </p:nvSpPr>
        <p:spPr>
          <a:xfrm>
            <a:off x="7170968" y="176341"/>
            <a:ext cx="1969499" cy="2299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"/>
              </a:lnSpc>
            </a:pPr>
            <a:endParaRPr lang="en-US" altLang="ja-JP" sz="60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00"/>
              </a:lnSpc>
            </a:pPr>
            <a:endParaRPr lang="en-US" altLang="ja-JP" sz="60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1/11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68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7.56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¼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4.50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12/28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0.67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）５波ボトム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12/21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12/14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0.50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12/7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11/30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6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0.26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11/23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23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0.61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11/16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38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1.90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11/9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2.00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11/2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10/26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0.53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10/19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19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0.70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10/12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27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0.96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10/5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28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0.74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9/28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38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0.48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9/21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0.43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9/14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187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0.86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9/7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217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0.80</a:t>
            </a:r>
            <a:r>
              <a:rPr lang="ja-JP" altLang="en-US" sz="5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8/31</a:t>
            </a:r>
            <a:r>
              <a:rPr lang="ja-JP" altLang="en-US" sz="5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270</a:t>
            </a:r>
            <a:r>
              <a:rPr lang="ja-JP" altLang="en-US" sz="5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1.13</a:t>
            </a:r>
            <a:r>
              <a:rPr lang="ja-JP" altLang="en-US" sz="5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 ５波ピーク</a:t>
            </a:r>
            <a:endParaRPr lang="en-US" altLang="ja-JP" sz="500" b="1" u="heavy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8/24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240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1.29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chemeClr val="tx1"/>
              </a:solidFill>
              <a:uFill>
                <a:solidFill>
                  <a:srgbClr val="FF000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8/17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186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1.01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8/10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184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1.57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chemeClr val="tx1"/>
              </a:solidFill>
              <a:uFill>
                <a:solidFill>
                  <a:srgbClr val="FF000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8/3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117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2.60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7/27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45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</a:t>
            </a:r>
            <a:endParaRPr lang="en-US" altLang="ja-JP" sz="50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7/13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 9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…</a:t>
            </a: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6/22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54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0.53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6/15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102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0.61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6/8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166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0.65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6/1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254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0.81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5/25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314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0.92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50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500"/>
              </a:lnSpc>
            </a:pP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5/18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343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1.51</a:t>
            </a:r>
            <a:r>
              <a:rPr lang="ja-JP" altLang="en-US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50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…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EB6B7FE-D9B5-4496-8CE8-00754608EF56}"/>
              </a:ext>
            </a:extLst>
          </p:cNvPr>
          <p:cNvSpPr/>
          <p:nvPr/>
        </p:nvSpPr>
        <p:spPr>
          <a:xfrm>
            <a:off x="7162656" y="131409"/>
            <a:ext cx="1982110" cy="278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ja-JP" altLang="en-US" sz="900" b="1" kern="0" dirty="0">
                <a:solidFill>
                  <a:schemeClr val="tx1"/>
                </a:solidFill>
                <a:uFill>
                  <a:solidFill>
                    <a:srgbClr val="00206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入院中</a:t>
            </a:r>
            <a:endParaRPr lang="en-US" altLang="ja-JP" sz="900" b="1" kern="0" dirty="0">
              <a:solidFill>
                <a:schemeClr val="tx1"/>
              </a:solidFill>
              <a:uFill>
                <a:solidFill>
                  <a:srgbClr val="00206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BFC79AB-7BEE-4D8B-8019-071B467618E3}"/>
              </a:ext>
            </a:extLst>
          </p:cNvPr>
          <p:cNvSpPr/>
          <p:nvPr/>
        </p:nvSpPr>
        <p:spPr>
          <a:xfrm>
            <a:off x="7153929" y="2330781"/>
            <a:ext cx="1969500" cy="278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ja-JP" altLang="en-US" sz="900" b="1" kern="0" dirty="0">
                <a:solidFill>
                  <a:schemeClr val="tx1"/>
                </a:solidFill>
                <a:uFill>
                  <a:solidFill>
                    <a:srgbClr val="00206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そのうち重症者</a:t>
            </a:r>
            <a:endParaRPr lang="en-US" altLang="ja-JP" sz="900" b="1" kern="0" dirty="0">
              <a:solidFill>
                <a:schemeClr val="tx1"/>
              </a:solidFill>
              <a:uFill>
                <a:solidFill>
                  <a:srgbClr val="00206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0FF8ED8-2B8C-422D-B3F9-B4CE1551066D}"/>
              </a:ext>
            </a:extLst>
          </p:cNvPr>
          <p:cNvSpPr/>
          <p:nvPr/>
        </p:nvSpPr>
        <p:spPr>
          <a:xfrm>
            <a:off x="2929936" y="202646"/>
            <a:ext cx="4159596" cy="207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"/>
              </a:lnSpc>
            </a:pPr>
            <a:r>
              <a:rPr lang="ja-JP" altLang="en-US" sz="1600" b="1" u="heavy" kern="0" dirty="0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 医療提供状況（</a:t>
            </a:r>
            <a:r>
              <a:rPr lang="en-US" altLang="ja-JP" sz="1600" b="1" u="heavy" kern="0" dirty="0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G-MIS</a:t>
            </a:r>
            <a:r>
              <a:rPr lang="ja-JP" altLang="en-US" sz="1600" b="1" u="heavy" kern="0" dirty="0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）</a:t>
            </a:r>
            <a:r>
              <a:rPr lang="en-US" altLang="ja-JP" sz="1600" b="1" u="heavy" kern="0" dirty="0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2023/7/4</a:t>
            </a:r>
            <a:r>
              <a:rPr lang="ja-JP" altLang="en-US" sz="1600" b="1" u="heavy" kern="0" dirty="0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（火）</a:t>
            </a:r>
            <a:endParaRPr lang="ja-JP" altLang="en-US" sz="1600" b="1" u="heavy" dirty="0">
              <a:solidFill>
                <a:srgbClr val="002060"/>
              </a:solidFill>
              <a:uFill>
                <a:solidFill>
                  <a:srgbClr val="00206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D3B08821-513E-440E-9072-5A9E389B255E}"/>
              </a:ext>
            </a:extLst>
          </p:cNvPr>
          <p:cNvSpPr/>
          <p:nvPr/>
        </p:nvSpPr>
        <p:spPr bwMode="auto">
          <a:xfrm rot="480131">
            <a:off x="6818002" y="2308491"/>
            <a:ext cx="161634" cy="2935514"/>
          </a:xfrm>
          <a:prstGeom prst="downArrow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FB292D6-48F8-4076-81A1-D92F71D23E32}"/>
              </a:ext>
            </a:extLst>
          </p:cNvPr>
          <p:cNvSpPr/>
          <p:nvPr/>
        </p:nvSpPr>
        <p:spPr>
          <a:xfrm>
            <a:off x="1118533" y="414366"/>
            <a:ext cx="2519946" cy="6200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ja-JP" sz="700" b="1" dirty="0">
                <a:solidFill>
                  <a:srgbClr val="0070C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7/4</a:t>
            </a:r>
            <a:r>
              <a:rPr lang="ja-JP" altLang="en-US" sz="700" b="1" dirty="0">
                <a:solidFill>
                  <a:srgbClr val="0070C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（火）：</a:t>
            </a:r>
            <a:r>
              <a:rPr lang="en-US" altLang="ja-JP" sz="700" b="1" dirty="0">
                <a:solidFill>
                  <a:srgbClr val="0070C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135</a:t>
            </a:r>
            <a:r>
              <a:rPr lang="ja-JP" altLang="en-US" sz="700" b="1" dirty="0">
                <a:solidFill>
                  <a:srgbClr val="0070C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700" b="1" dirty="0">
                <a:solidFill>
                  <a:srgbClr val="0070C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1.19</a:t>
            </a:r>
            <a:r>
              <a:rPr lang="ja-JP" altLang="en-US" sz="700" b="1" dirty="0">
                <a:solidFill>
                  <a:srgbClr val="0070C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700" b="1" dirty="0">
              <a:solidFill>
                <a:srgbClr val="0070C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6/27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（火）：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1.43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6/20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（火）：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79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1.61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6/13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（火）：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49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0.67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（火）：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5/30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71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1.13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5/23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63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1.58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 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5/16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40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1.43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5/7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（日）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28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1.17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5/2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24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0.65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 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4/25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37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0.69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4/18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54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2.25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 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4/11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0.51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波ボトム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4/4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47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3/28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54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0.78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3/21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69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3/14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82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0.73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112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2/28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137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0.89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2/21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154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0.65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2/14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238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0.69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2/7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346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0.78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1/31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441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0.74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1/24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597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1/17</a:t>
            </a:r>
            <a:r>
              <a:rPr lang="ja-JP" altLang="en-US" sz="65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745</a:t>
            </a:r>
            <a:r>
              <a:rPr lang="ja-JP" altLang="en-US" sz="65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1.03</a:t>
            </a:r>
            <a:r>
              <a:rPr lang="ja-JP" altLang="en-US" sz="65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）８波ピーク</a:t>
            </a:r>
            <a:endParaRPr lang="en-US" altLang="ja-JP" sz="650" b="1" u="heavy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1/10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725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1.25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rgbClr val="FF000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1/3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581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0.98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12/27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592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1.11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12/20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534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1.36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12/13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393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12/6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376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1.08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11/29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348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1.28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11/22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272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11/15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259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1.34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11/8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193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1.69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11/1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114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10/25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109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1.08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10/18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0.75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）７波ボトム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10/11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135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155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0.86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9/27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180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0.77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9/20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233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9/13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283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0.86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9/6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329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8/30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397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0.93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8/23</a:t>
            </a:r>
            <a:r>
              <a:rPr lang="ja-JP" altLang="en-US" sz="65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428</a:t>
            </a:r>
            <a:r>
              <a:rPr lang="ja-JP" altLang="en-US" sz="65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1.03</a:t>
            </a:r>
            <a:r>
              <a:rPr lang="ja-JP" altLang="en-US" sz="65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）７波ピーク</a:t>
            </a:r>
            <a:endParaRPr lang="en-US" altLang="ja-JP" sz="650" b="1" u="heavy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8/16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415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8/9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403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1.14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8/2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355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1.45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7/26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245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1.96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7/19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1.56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7/12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1.48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7/5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54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rgbClr val="0070C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6/28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0.95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）６波ボトム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6/21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6/14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0.90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79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0.79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5/31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5/24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0.77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5/17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1.17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5/9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（月）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106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4/26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145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0.97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4/19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150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1.06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4/12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142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1.73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4/5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3/29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0.65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3/22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0.65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3/15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160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0.62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258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302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2/22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365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0.95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2/15</a:t>
            </a:r>
            <a:r>
              <a:rPr lang="ja-JP" altLang="en-US" sz="65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383</a:t>
            </a:r>
            <a:r>
              <a:rPr lang="ja-JP" altLang="en-US" sz="65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1.13</a:t>
            </a:r>
            <a:r>
              <a:rPr lang="ja-JP" altLang="en-US" sz="65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 ６波ピーク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2/8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339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1.35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rgbClr val="FF000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2/1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252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1.38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1/25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182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2.84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1/18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64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0.94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46E185E-345E-4752-844C-6580361C4D8F}"/>
              </a:ext>
            </a:extLst>
          </p:cNvPr>
          <p:cNvSpPr/>
          <p:nvPr/>
        </p:nvSpPr>
        <p:spPr>
          <a:xfrm>
            <a:off x="3206992" y="414366"/>
            <a:ext cx="2259042" cy="6303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ja-JP" sz="700" b="1" dirty="0">
                <a:solidFill>
                  <a:srgbClr val="0070C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7/4</a:t>
            </a:r>
            <a:r>
              <a:rPr lang="ja-JP" altLang="en-US" sz="700" b="1" dirty="0">
                <a:solidFill>
                  <a:srgbClr val="0070C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（火）：</a:t>
            </a:r>
            <a:r>
              <a:rPr lang="en-US" altLang="ja-JP" sz="700" b="1" dirty="0">
                <a:solidFill>
                  <a:srgbClr val="0070C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</a:t>
            </a:r>
            <a:r>
              <a:rPr lang="ja-JP" altLang="en-US" sz="700" b="1" dirty="0">
                <a:solidFill>
                  <a:srgbClr val="0070C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700" b="1" dirty="0">
                <a:solidFill>
                  <a:srgbClr val="0070C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2.00</a:t>
            </a:r>
            <a:r>
              <a:rPr lang="ja-JP" altLang="en-US" sz="700" b="1" dirty="0">
                <a:solidFill>
                  <a:srgbClr val="0070C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700" b="1" dirty="0">
              <a:solidFill>
                <a:srgbClr val="0070C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6/27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6/20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（火）：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0.50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6/13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2.00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（火）：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 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5/30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 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5/23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計算不能）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5/16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0.00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5/7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（日）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2.00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5/2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0.50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4/25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2.00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4/18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4/11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4/4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3/28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0.50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3/21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3/14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0.40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0.56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2/28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9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1.50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2/21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6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0.55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2/14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1.83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2/7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6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0.86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1/31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0.50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1/24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0.74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1/17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19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1.19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1/10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1.14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1/3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14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12/27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14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1.27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12/20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1.83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12/13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12/6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11/29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7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11/22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1.40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11/15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2.50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11/8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0.50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11/1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４名（再生産率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2.00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10/25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0.67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rgbClr val="0070C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10/18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0.75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rgbClr val="0070C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10/11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rgbClr val="0070C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rgbClr val="0070C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9/27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rgbClr val="0070C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9/20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0.71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rgbClr val="0070C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9/13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1.75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rgbClr val="0070C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9/6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0.40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rgbClr val="0070C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8/30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0.63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8/23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16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rgbClr val="0070C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8/16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1.37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rgbClr val="0070C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8/9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1.22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rgbClr val="0070C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8/2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3.00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rgbClr val="0070C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7/26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3.00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rgbClr val="0070C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7/19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0.50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rgbClr val="0070C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7/12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計算不能）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rgbClr val="0070C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7/5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0.00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rgbClr val="0070C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6/28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6/21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6/14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0.50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5/31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2.00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5/24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計算不能）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5/17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0.00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5/9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（月）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0.50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4/26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0.67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4/19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0.60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4/12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2.50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4/5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2.00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3/29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0.50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3/22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0.40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3/15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1.00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0.45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0.92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2/22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0.86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2/15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0.82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2/8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17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2.83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2/1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6.00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1/25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計算不能）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1/18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名（再生産率 計算不能）</a:t>
            </a: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endParaRPr lang="en-US" altLang="ja-JP" sz="650" b="1" u="heavy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FD10ADC-3A48-457D-AB06-B78EA8790E81}"/>
              </a:ext>
            </a:extLst>
          </p:cNvPr>
          <p:cNvSpPr/>
          <p:nvPr/>
        </p:nvSpPr>
        <p:spPr>
          <a:xfrm>
            <a:off x="5139918" y="398977"/>
            <a:ext cx="2259042" cy="6380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ja-JP" sz="700" b="1" dirty="0">
                <a:solidFill>
                  <a:srgbClr val="0070C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7/4</a:t>
            </a:r>
            <a:r>
              <a:rPr lang="ja-JP" altLang="en-US" sz="700" b="1" dirty="0">
                <a:solidFill>
                  <a:srgbClr val="0070C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（火）：</a:t>
            </a:r>
            <a:r>
              <a:rPr lang="en-US" altLang="ja-JP" sz="700" b="1" dirty="0">
                <a:solidFill>
                  <a:srgbClr val="0070C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40.2</a:t>
            </a:r>
            <a:r>
              <a:rPr lang="ja-JP" altLang="en-US" sz="700" b="1" dirty="0">
                <a:solidFill>
                  <a:srgbClr val="0070C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700" b="1" dirty="0">
                <a:solidFill>
                  <a:srgbClr val="0070C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135/336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6/27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36.1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113/313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6/20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（火）：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27.9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79/283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6/13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19.8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49/248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（火）：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27.5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73/265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5/30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27.3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71/260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5/23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24.1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63/261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5/16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16.2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40/247</a:t>
            </a:r>
          </a:p>
          <a:p>
            <a:pPr>
              <a:lnSpc>
                <a:spcPts val="640"/>
              </a:lnSpc>
            </a:pP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5/7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（日）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13.1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28/214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5/2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11.4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24/210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4/25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16.5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37/224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4/18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23.7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54/228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4/11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11.3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24/212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4/4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21.7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47/217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3/28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23.7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54/228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3/21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30.3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69/228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3/14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33.2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82/247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36.4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112/308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2/28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39.0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137/351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2/21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33.8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154/455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2/14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42.9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238/555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2/7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56.8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346/609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1/31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66.2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441/666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1/24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77.2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597/773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1/17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86.0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745/866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1/10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86.5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725/838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1/3</a:t>
            </a:r>
            <a:r>
              <a:rPr lang="ja-JP" altLang="en-US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82.2</a:t>
            </a:r>
            <a:r>
              <a:rPr lang="ja-JP" altLang="en-US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581/707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12/27</a:t>
            </a:r>
            <a:r>
              <a:rPr lang="ja-JP" altLang="en-US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85.3</a:t>
            </a:r>
            <a:r>
              <a:rPr lang="ja-JP" altLang="en-US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592/694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12/20</a:t>
            </a:r>
            <a:r>
              <a:rPr lang="ja-JP" altLang="en-US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82.2</a:t>
            </a:r>
            <a:r>
              <a:rPr lang="ja-JP" altLang="en-US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534/650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12/14</a:t>
            </a:r>
            <a:r>
              <a:rPr lang="ja-JP" altLang="en-US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67.4</a:t>
            </a:r>
            <a:r>
              <a:rPr lang="ja-JP" altLang="en-US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393/583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12/6</a:t>
            </a:r>
            <a:r>
              <a:rPr lang="ja-JP" altLang="en-US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68.5</a:t>
            </a:r>
            <a:r>
              <a:rPr lang="ja-JP" altLang="en-US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376/549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11/29</a:t>
            </a:r>
            <a:r>
              <a:rPr lang="ja-JP" altLang="en-US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65.2</a:t>
            </a:r>
            <a:r>
              <a:rPr lang="ja-JP" altLang="en-US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348/534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11/22</a:t>
            </a:r>
            <a:r>
              <a:rPr lang="ja-JP" altLang="en-US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55.3</a:t>
            </a:r>
            <a:r>
              <a:rPr lang="ja-JP" altLang="en-US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272/492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11/15</a:t>
            </a:r>
            <a:r>
              <a:rPr lang="ja-JP" altLang="en-US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71.2</a:t>
            </a:r>
            <a:r>
              <a:rPr lang="ja-JP" altLang="en-US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259/364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11/8</a:t>
            </a:r>
            <a:r>
              <a:rPr lang="ja-JP" altLang="en-US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66.3</a:t>
            </a:r>
            <a:r>
              <a:rPr lang="ja-JP" altLang="en-US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193/291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11/1</a:t>
            </a:r>
            <a:r>
              <a:rPr lang="ja-JP" altLang="en-US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45.8</a:t>
            </a:r>
            <a:r>
              <a:rPr lang="ja-JP" altLang="en-US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114/249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10/25</a:t>
            </a:r>
            <a:r>
              <a:rPr lang="ja-JP" altLang="en-US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34.9</a:t>
            </a:r>
            <a:r>
              <a:rPr lang="ja-JP" altLang="en-US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109/312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10/18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24.8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101/407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10/11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29.7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135/455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29.8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155/521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9/27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34.3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180/525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9/20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41.1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233/566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9/13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49.6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283/571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9/6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56.3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329/584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8/30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65.7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397/604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8/23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72.4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428/591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8/16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71.7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415/579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8/9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70.6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403/571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8/2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67.1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355/529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7/26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48.6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245/504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7/19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29.3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125/427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7/12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20.0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80/400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7/5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12.2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54/443 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6/28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11.3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54/478 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6/21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12.0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57/474 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6/14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15.8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71/449 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6/7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16.7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79/473 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5/31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19.9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100/503 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5/24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19.3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95/493 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5/17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26.2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124/474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5/9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（月）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21.3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106/498 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5/3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24.8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122/491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4/26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28.9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145/501 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4/19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31.0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150/484 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4/12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30.3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142/469 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4/5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17.7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82/464 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3/29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21.4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102/477 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3/22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20.9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104/497 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3/15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30.7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160/521 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45.0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258/573 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3/1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51.8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302/583 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2/22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56.2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365/649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2/15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59.9</a:t>
            </a:r>
            <a:r>
              <a:rPr lang="ja-JP" altLang="en-US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383/639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2/8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60.6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339/559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2/1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50.3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 ←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252/501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1/25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40.6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％←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182/448</a:t>
            </a:r>
          </a:p>
          <a:p>
            <a:pPr>
              <a:lnSpc>
                <a:spcPts val="640"/>
              </a:lnSpc>
            </a:pP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1/18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（火）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14.6</a:t>
            </a:r>
            <a:r>
              <a:rPr lang="ja-JP" altLang="en-US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％←</a:t>
            </a:r>
            <a:r>
              <a:rPr lang="en-US" altLang="ja-JP" sz="650" b="1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64/439</a:t>
            </a:r>
          </a:p>
          <a:p>
            <a:pPr>
              <a:lnSpc>
                <a:spcPts val="640"/>
              </a:lnSpc>
            </a:pPr>
            <a:endParaRPr lang="en-US" altLang="ja-JP" sz="650" b="1" u="heavy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640"/>
              </a:lnSpc>
            </a:pPr>
            <a:endParaRPr lang="en-US" altLang="ja-JP" sz="650" b="1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C90B548-1180-4FFC-91B9-2FC7A9E67D2B}"/>
              </a:ext>
            </a:extLst>
          </p:cNvPr>
          <p:cNvSpPr/>
          <p:nvPr/>
        </p:nvSpPr>
        <p:spPr>
          <a:xfrm>
            <a:off x="303641" y="4754892"/>
            <a:ext cx="466794" cy="307777"/>
          </a:xfrm>
          <a:prstGeom prst="rect">
            <a:avLst/>
          </a:prstGeom>
          <a:ln w="19050" cap="sq">
            <a:solidFill>
              <a:srgbClr val="C00000"/>
            </a:solidFill>
            <a:miter lim="800000"/>
          </a:ln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6</a:t>
            </a:r>
            <a:r>
              <a:rPr lang="ja-JP" altLang="en-US" sz="1400" b="1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波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B19FB0F-95B7-42A0-917F-8E2BF4F0F569}"/>
              </a:ext>
            </a:extLst>
          </p:cNvPr>
          <p:cNvSpPr/>
          <p:nvPr/>
        </p:nvSpPr>
        <p:spPr>
          <a:xfrm>
            <a:off x="253678" y="5628908"/>
            <a:ext cx="588623" cy="400110"/>
          </a:xfrm>
          <a:prstGeom prst="rect">
            <a:avLst/>
          </a:prstGeom>
          <a:ln w="19050" cap="sq">
            <a:solidFill>
              <a:srgbClr val="C00000"/>
            </a:solidFill>
            <a:miter lim="800000"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6</a:t>
            </a:r>
            <a:r>
              <a:rPr lang="ja-JP" altLang="en-US" sz="2000" b="1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波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561DFC2-2303-4CEB-9000-DF6C814026BB}"/>
              </a:ext>
            </a:extLst>
          </p:cNvPr>
          <p:cNvSpPr/>
          <p:nvPr/>
        </p:nvSpPr>
        <p:spPr>
          <a:xfrm>
            <a:off x="6582345" y="776168"/>
            <a:ext cx="588623" cy="400110"/>
          </a:xfrm>
          <a:prstGeom prst="rect">
            <a:avLst/>
          </a:prstGeom>
          <a:ln w="19050" cap="sq">
            <a:solidFill>
              <a:srgbClr val="C00000"/>
            </a:solidFill>
            <a:miter lim="800000"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5</a:t>
            </a:r>
            <a:r>
              <a:rPr lang="ja-JP" altLang="en-US" sz="2000" b="1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波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3BDAE04-7E32-42FF-8DD7-E8CD8A939D1B}"/>
              </a:ext>
            </a:extLst>
          </p:cNvPr>
          <p:cNvSpPr/>
          <p:nvPr/>
        </p:nvSpPr>
        <p:spPr>
          <a:xfrm>
            <a:off x="8386646" y="1087253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b="1" kern="0" dirty="0">
                <a:solidFill>
                  <a:srgbClr val="C00000"/>
                </a:solidFill>
                <a:uFill>
                  <a:solidFill>
                    <a:srgbClr val="00206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デルタ</a:t>
            </a:r>
            <a:endParaRPr lang="en-US" altLang="ja-JP" sz="1400" b="1" kern="0" dirty="0">
              <a:solidFill>
                <a:srgbClr val="C00000"/>
              </a:solidFill>
              <a:uFill>
                <a:solidFill>
                  <a:srgbClr val="00206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B0E3EAC-48AA-4A64-85F2-8C7BB4D7F3C0}"/>
              </a:ext>
            </a:extLst>
          </p:cNvPr>
          <p:cNvSpPr/>
          <p:nvPr/>
        </p:nvSpPr>
        <p:spPr>
          <a:xfrm>
            <a:off x="170731" y="3911244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00" b="1" kern="0" dirty="0">
                <a:solidFill>
                  <a:srgbClr val="C00000"/>
                </a:solidFill>
                <a:uFill>
                  <a:solidFill>
                    <a:srgbClr val="00206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オミクロン</a:t>
            </a:r>
            <a:endParaRPr lang="en-US" altLang="ja-JP" sz="900" b="1" kern="0" dirty="0">
              <a:solidFill>
                <a:srgbClr val="C00000"/>
              </a:solidFill>
              <a:uFill>
                <a:solidFill>
                  <a:srgbClr val="00206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en-US" altLang="ja-JP" sz="900" b="1" kern="0" dirty="0">
                <a:solidFill>
                  <a:srgbClr val="C00000"/>
                </a:solidFill>
                <a:uFill>
                  <a:solidFill>
                    <a:srgbClr val="00206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BA. 5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6ECA3FD-393E-4CFA-9251-C8FBC0114FA9}"/>
              </a:ext>
            </a:extLst>
          </p:cNvPr>
          <p:cNvSpPr/>
          <p:nvPr/>
        </p:nvSpPr>
        <p:spPr>
          <a:xfrm>
            <a:off x="240234" y="3498512"/>
            <a:ext cx="588623" cy="400110"/>
          </a:xfrm>
          <a:prstGeom prst="rect">
            <a:avLst/>
          </a:prstGeom>
          <a:ln w="19050" cap="sq">
            <a:solidFill>
              <a:srgbClr val="C00000"/>
            </a:solidFill>
            <a:miter lim="800000"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7</a:t>
            </a:r>
            <a:r>
              <a:rPr lang="ja-JP" altLang="en-US" sz="2000" b="1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波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F381935-E8E0-4E12-917C-A2C29F6AB0E9}"/>
              </a:ext>
            </a:extLst>
          </p:cNvPr>
          <p:cNvSpPr/>
          <p:nvPr/>
        </p:nvSpPr>
        <p:spPr>
          <a:xfrm>
            <a:off x="645959" y="480944"/>
            <a:ext cx="5693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000" b="1" dirty="0">
                <a:solidFill>
                  <a:srgbClr val="0070C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入院数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553EA516-668D-4D39-A1DF-C00894004AD4}"/>
              </a:ext>
            </a:extLst>
          </p:cNvPr>
          <p:cNvSpPr/>
          <p:nvPr/>
        </p:nvSpPr>
        <p:spPr>
          <a:xfrm>
            <a:off x="2728786" y="485100"/>
            <a:ext cx="5693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000" b="1" dirty="0">
                <a:solidFill>
                  <a:srgbClr val="0070C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重症者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F3FF285-6032-4607-9593-18E628140C06}"/>
              </a:ext>
            </a:extLst>
          </p:cNvPr>
          <p:cNvSpPr/>
          <p:nvPr/>
        </p:nvSpPr>
        <p:spPr>
          <a:xfrm>
            <a:off x="4615225" y="491528"/>
            <a:ext cx="63350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 dirty="0">
                <a:solidFill>
                  <a:srgbClr val="0070C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病床使用率</a:t>
            </a:r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8DCCDE81-7A3E-46CC-AA61-92DE1111F62B}"/>
              </a:ext>
            </a:extLst>
          </p:cNvPr>
          <p:cNvSpPr/>
          <p:nvPr/>
        </p:nvSpPr>
        <p:spPr bwMode="auto">
          <a:xfrm>
            <a:off x="413299" y="491528"/>
            <a:ext cx="258860" cy="218508"/>
          </a:xfrm>
          <a:prstGeom prst="rightArrow">
            <a:avLst/>
          </a:prstGeom>
          <a:solidFill>
            <a:srgbClr val="FF7C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F4F14B73-73B6-41E1-975C-E5739F36C060}"/>
              </a:ext>
            </a:extLst>
          </p:cNvPr>
          <p:cNvSpPr/>
          <p:nvPr/>
        </p:nvSpPr>
        <p:spPr>
          <a:xfrm>
            <a:off x="231371" y="1761186"/>
            <a:ext cx="588623" cy="400110"/>
          </a:xfrm>
          <a:prstGeom prst="rect">
            <a:avLst/>
          </a:prstGeom>
          <a:noFill/>
          <a:ln w="19050" cap="sq">
            <a:solidFill>
              <a:srgbClr val="C00000"/>
            </a:solidFill>
            <a:miter lim="800000"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8</a:t>
            </a:r>
            <a:r>
              <a:rPr lang="ja-JP" altLang="en-US" sz="2000" b="1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波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3D68D5F7-09A7-4850-9CC6-43843817D370}"/>
              </a:ext>
            </a:extLst>
          </p:cNvPr>
          <p:cNvSpPr/>
          <p:nvPr/>
        </p:nvSpPr>
        <p:spPr>
          <a:xfrm>
            <a:off x="197213" y="6048833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00" b="1" kern="0" dirty="0">
                <a:solidFill>
                  <a:srgbClr val="C00000"/>
                </a:solidFill>
                <a:uFill>
                  <a:solidFill>
                    <a:srgbClr val="00206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オミクロン</a:t>
            </a:r>
            <a:endParaRPr lang="en-US" altLang="ja-JP" sz="900" b="1" kern="0" dirty="0">
              <a:solidFill>
                <a:srgbClr val="C00000"/>
              </a:solidFill>
              <a:uFill>
                <a:solidFill>
                  <a:srgbClr val="00206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en-US" altLang="ja-JP" sz="900" b="1" kern="0" dirty="0">
                <a:solidFill>
                  <a:srgbClr val="C00000"/>
                </a:solidFill>
                <a:uFill>
                  <a:solidFill>
                    <a:srgbClr val="00206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BA. 1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51535DF0-BA86-49CB-960A-0E093455F216}"/>
              </a:ext>
            </a:extLst>
          </p:cNvPr>
          <p:cNvSpPr/>
          <p:nvPr/>
        </p:nvSpPr>
        <p:spPr>
          <a:xfrm>
            <a:off x="208872" y="5073073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00" b="1" kern="0" dirty="0">
                <a:solidFill>
                  <a:srgbClr val="C00000"/>
                </a:solidFill>
                <a:uFill>
                  <a:solidFill>
                    <a:srgbClr val="00206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オミクロン</a:t>
            </a:r>
            <a:endParaRPr lang="en-US" altLang="ja-JP" sz="900" b="1" kern="0" dirty="0">
              <a:solidFill>
                <a:srgbClr val="C00000"/>
              </a:solidFill>
              <a:uFill>
                <a:solidFill>
                  <a:srgbClr val="00206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en-US" altLang="ja-JP" sz="900" b="1" kern="0" dirty="0">
                <a:solidFill>
                  <a:srgbClr val="C00000"/>
                </a:solidFill>
                <a:uFill>
                  <a:solidFill>
                    <a:srgbClr val="00206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BA. 2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027F7840-7727-47E1-AA90-1A168B17DFC5}"/>
              </a:ext>
            </a:extLst>
          </p:cNvPr>
          <p:cNvSpPr/>
          <p:nvPr/>
        </p:nvSpPr>
        <p:spPr>
          <a:xfrm>
            <a:off x="144324" y="2165332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00" b="1" kern="0" dirty="0">
                <a:solidFill>
                  <a:srgbClr val="C00000"/>
                </a:solidFill>
                <a:uFill>
                  <a:solidFill>
                    <a:srgbClr val="00206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オミクロン系</a:t>
            </a:r>
            <a:endParaRPr lang="en-US" altLang="ja-JP" sz="900" b="1" kern="0" dirty="0">
              <a:solidFill>
                <a:srgbClr val="C00000"/>
              </a:solidFill>
              <a:uFill>
                <a:solidFill>
                  <a:srgbClr val="00206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E58A75CB-AB39-44F5-B1F0-E86CDF3C76BE}"/>
              </a:ext>
            </a:extLst>
          </p:cNvPr>
          <p:cNvSpPr/>
          <p:nvPr/>
        </p:nvSpPr>
        <p:spPr>
          <a:xfrm>
            <a:off x="2457975" y="1733401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７波ピークの</a:t>
            </a:r>
            <a:endParaRPr lang="en-US" altLang="ja-JP" sz="7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en-US" altLang="ja-JP" sz="7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1.74</a:t>
            </a:r>
            <a:r>
              <a:rPr lang="ja-JP" altLang="en-US" sz="7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倍</a:t>
            </a:r>
            <a:endParaRPr lang="ja-JP" altLang="en-US" sz="7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0A95FAA6-444C-4E75-BF48-7D18E9375792}"/>
              </a:ext>
            </a:extLst>
          </p:cNvPr>
          <p:cNvCxnSpPr>
            <a:cxnSpLocks/>
          </p:cNvCxnSpPr>
          <p:nvPr/>
        </p:nvCxnSpPr>
        <p:spPr bwMode="auto">
          <a:xfrm flipV="1">
            <a:off x="2809743" y="1997349"/>
            <a:ext cx="64365" cy="415732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</p:spPr>
      </p:cxnSp>
      <p:sp>
        <p:nvSpPr>
          <p:cNvPr id="33" name="左中かっこ 32">
            <a:extLst>
              <a:ext uri="{FF2B5EF4-FFF2-40B4-BE49-F238E27FC236}">
                <a16:creationId xmlns:a16="http://schemas.microsoft.com/office/drawing/2014/main" id="{AC86F6A8-1231-4526-987E-66AC179DDD40}"/>
              </a:ext>
            </a:extLst>
          </p:cNvPr>
          <p:cNvSpPr/>
          <p:nvPr/>
        </p:nvSpPr>
        <p:spPr bwMode="auto">
          <a:xfrm>
            <a:off x="941453" y="4156224"/>
            <a:ext cx="140280" cy="598668"/>
          </a:xfrm>
          <a:prstGeom prst="leftBrace">
            <a:avLst/>
          </a:prstGeom>
          <a:noFill/>
          <a:ln w="25400" cap="rnd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49672517-6DF0-4EB1-8A27-A8C75E2D0CAC}"/>
              </a:ext>
            </a:extLst>
          </p:cNvPr>
          <p:cNvSpPr/>
          <p:nvPr/>
        </p:nvSpPr>
        <p:spPr>
          <a:xfrm>
            <a:off x="174395" y="1227789"/>
            <a:ext cx="90281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 kern="0" dirty="0">
                <a:solidFill>
                  <a:srgbClr val="FF0000"/>
                </a:solidFill>
                <a:uFill>
                  <a:solidFill>
                    <a:srgbClr val="00206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２類相当の最終日</a:t>
            </a:r>
            <a:endParaRPr lang="ja-JP" altLang="en-US" sz="7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5" name="左中かっこ 34">
            <a:extLst>
              <a:ext uri="{FF2B5EF4-FFF2-40B4-BE49-F238E27FC236}">
                <a16:creationId xmlns:a16="http://schemas.microsoft.com/office/drawing/2014/main" id="{A10ECAE9-BFF9-4DD8-84CC-AE26A7455E74}"/>
              </a:ext>
            </a:extLst>
          </p:cNvPr>
          <p:cNvSpPr/>
          <p:nvPr/>
        </p:nvSpPr>
        <p:spPr bwMode="auto">
          <a:xfrm>
            <a:off x="950949" y="2575150"/>
            <a:ext cx="145615" cy="932310"/>
          </a:xfrm>
          <a:prstGeom prst="leftBrace">
            <a:avLst/>
          </a:prstGeom>
          <a:noFill/>
          <a:ln w="25400" cap="rnd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rgbClr val="00B05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F33170E1-E12F-4879-8CE8-BA953F4BD77C}"/>
              </a:ext>
            </a:extLst>
          </p:cNvPr>
          <p:cNvSpPr/>
          <p:nvPr/>
        </p:nvSpPr>
        <p:spPr>
          <a:xfrm>
            <a:off x="402840" y="2934173"/>
            <a:ext cx="5693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000" b="1" kern="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206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３か月</a:t>
            </a:r>
            <a:endParaRPr lang="en-US" altLang="ja-JP" sz="1000" b="1" kern="0" dirty="0">
              <a:solidFill>
                <a:schemeClr val="accent1">
                  <a:lumMod val="75000"/>
                </a:schemeClr>
              </a:solidFill>
              <a:uFill>
                <a:solidFill>
                  <a:srgbClr val="00206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3CF04815-5CF9-4A52-A5FC-2A6F47D969AE}"/>
              </a:ext>
            </a:extLst>
          </p:cNvPr>
          <p:cNvCxnSpPr>
            <a:cxnSpLocks/>
          </p:cNvCxnSpPr>
          <p:nvPr/>
        </p:nvCxnSpPr>
        <p:spPr bwMode="auto">
          <a:xfrm>
            <a:off x="116265" y="1226131"/>
            <a:ext cx="6399153" cy="4148"/>
          </a:xfrm>
          <a:prstGeom prst="line">
            <a:avLst/>
          </a:prstGeom>
          <a:solidFill>
            <a:schemeClr val="accent1"/>
          </a:solidFill>
          <a:ln w="19050" cap="rnd" cmpd="sng" algn="ctr">
            <a:solidFill>
              <a:srgbClr val="FF7C8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15E03DB0-0806-4DA6-8034-C92BCB9619C5}"/>
              </a:ext>
            </a:extLst>
          </p:cNvPr>
          <p:cNvSpPr/>
          <p:nvPr/>
        </p:nvSpPr>
        <p:spPr>
          <a:xfrm>
            <a:off x="403286" y="4343602"/>
            <a:ext cx="5693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000" b="1" kern="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206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２か月</a:t>
            </a:r>
            <a:endParaRPr lang="en-US" altLang="ja-JP" sz="1000" b="1" kern="0" dirty="0">
              <a:solidFill>
                <a:schemeClr val="accent1">
                  <a:lumMod val="75000"/>
                </a:schemeClr>
              </a:solidFill>
              <a:uFill>
                <a:solidFill>
                  <a:srgbClr val="00206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D9A3CEE3-EDF2-4ECC-8456-87DF1800B73C}"/>
              </a:ext>
            </a:extLst>
          </p:cNvPr>
          <p:cNvSpPr/>
          <p:nvPr/>
        </p:nvSpPr>
        <p:spPr bwMode="auto">
          <a:xfrm>
            <a:off x="183792" y="98571"/>
            <a:ext cx="2175817" cy="275659"/>
          </a:xfrm>
          <a:prstGeom prst="rect">
            <a:avLst/>
          </a:prstGeom>
          <a:solidFill>
            <a:srgbClr val="FF0000">
              <a:alpha val="5000"/>
            </a:srgbClr>
          </a:solidFill>
          <a:ln w="19050" cap="sq" cmpd="sng" algn="ctr">
            <a:solidFill>
              <a:srgbClr val="FF000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DCB36A60-0C99-48AE-9EF0-2114C3ECD448}"/>
              </a:ext>
            </a:extLst>
          </p:cNvPr>
          <p:cNvSpPr/>
          <p:nvPr/>
        </p:nvSpPr>
        <p:spPr>
          <a:xfrm>
            <a:off x="174395" y="111404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b="1" kern="0" dirty="0">
                <a:solidFill>
                  <a:srgbClr val="FF0000"/>
                </a:solidFill>
                <a:uFill>
                  <a:solidFill>
                    <a:srgbClr val="00206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入院数は増加しつづけている</a:t>
            </a:r>
            <a:endParaRPr lang="ja-JP" altLang="en-US" sz="12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4F642E84-87E0-4E17-A762-86FAA4843F7D}"/>
              </a:ext>
            </a:extLst>
          </p:cNvPr>
          <p:cNvSpPr/>
          <p:nvPr/>
        </p:nvSpPr>
        <p:spPr>
          <a:xfrm>
            <a:off x="303641" y="739191"/>
            <a:ext cx="466794" cy="307777"/>
          </a:xfrm>
          <a:prstGeom prst="rect">
            <a:avLst/>
          </a:prstGeom>
          <a:solidFill>
            <a:srgbClr val="FFC000">
              <a:alpha val="50196"/>
            </a:srgbClr>
          </a:solidFill>
          <a:ln w="19050" cap="sq">
            <a:solidFill>
              <a:srgbClr val="C00000"/>
            </a:solidFill>
            <a:miter lim="800000"/>
          </a:ln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9</a:t>
            </a:r>
            <a:r>
              <a:rPr lang="ja-JP" altLang="en-US" sz="1400" b="1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波</a:t>
            </a: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5BEBD8B8-C932-4285-83D1-74E11D5C9A3D}"/>
              </a:ext>
            </a:extLst>
          </p:cNvPr>
          <p:cNvSpPr/>
          <p:nvPr/>
        </p:nvSpPr>
        <p:spPr>
          <a:xfrm>
            <a:off x="60537" y="1037167"/>
            <a:ext cx="111227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800" b="1" kern="0" dirty="0">
                <a:solidFill>
                  <a:srgbClr val="C00000"/>
                </a:solidFill>
                <a:uFill>
                  <a:solidFill>
                    <a:srgbClr val="00206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オミクロン</a:t>
            </a:r>
            <a:r>
              <a:rPr lang="en-US" altLang="ja-JP" sz="800" b="1" kern="0" dirty="0">
                <a:solidFill>
                  <a:srgbClr val="C00000"/>
                </a:solidFill>
                <a:uFill>
                  <a:solidFill>
                    <a:srgbClr val="00206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  XBB</a:t>
            </a: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41A2E4EE-FF78-416B-8D4E-16D05835D001}"/>
              </a:ext>
            </a:extLst>
          </p:cNvPr>
          <p:cNvSpPr/>
          <p:nvPr/>
        </p:nvSpPr>
        <p:spPr>
          <a:xfrm>
            <a:off x="133611" y="6453336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2/17</a:t>
            </a:r>
            <a:endParaRPr lang="ja-JP" altLang="en-US" sz="18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5E38D00-568C-4F2B-A470-37699B501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5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46"/>
    </mc:Choice>
    <mc:Fallback xmlns="">
      <p:transition spd="slow" advTm="56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87" x="7878763" y="3811588"/>
          <p14:tracePt t="2194" x="7778750" y="3811588"/>
          <p14:tracePt t="2203" x="7610475" y="3811588"/>
          <p14:tracePt t="2215" x="7440613" y="3811588"/>
          <p14:tracePt t="2217" x="7272338" y="3811588"/>
          <p14:tracePt t="2227" x="7121525" y="3811588"/>
          <p14:tracePt t="2234" x="6951663" y="3811588"/>
          <p14:tracePt t="2242" x="6765925" y="3811588"/>
          <p14:tracePt t="2250" x="6581775" y="3811588"/>
          <p14:tracePt t="2258" x="6356350" y="3811588"/>
          <p14:tracePt t="2265" x="6130925" y="3789363"/>
          <p14:tracePt t="2274" x="5884863" y="3754438"/>
          <p14:tracePt t="2283" x="5619750" y="3721100"/>
          <p14:tracePt t="2291" x="5372100" y="3659188"/>
          <p14:tracePt t="2298" x="5130800" y="3597275"/>
          <p14:tracePt t="2307" x="4878388" y="3541713"/>
          <p14:tracePt t="2314" x="4648200" y="3479800"/>
          <p14:tracePt t="2323" x="4422775" y="3417888"/>
          <p14:tracePt t="2330" x="4192588" y="3333750"/>
          <p14:tracePt t="2339" x="3933825" y="3260725"/>
          <p14:tracePt t="2345" x="3675063" y="3192463"/>
          <p14:tracePt t="2353" x="3429000" y="3119438"/>
          <p14:tracePt t="2361" x="3186113" y="3057525"/>
          <p14:tracePt t="2370" x="2944813" y="2984500"/>
          <p14:tracePt t="2377" x="2697163" y="2911475"/>
          <p14:tracePt t="2386" x="2466975" y="2838450"/>
          <p14:tracePt t="2395" x="2270125" y="2776538"/>
          <p14:tracePt t="2402" x="2068513" y="2703513"/>
          <p14:tracePt t="2410" x="1893888" y="2630488"/>
          <p14:tracePt t="2418" x="1754188" y="2563813"/>
          <p14:tracePt t="2427" x="1646238" y="2513013"/>
          <p14:tracePt t="2435" x="1546225" y="2444750"/>
          <p14:tracePt t="2444" x="1466850" y="2393950"/>
          <p14:tracePt t="2450" x="1416050" y="2366963"/>
          <p14:tracePt t="2459" x="1360488" y="2327275"/>
          <p14:tracePt t="2468" x="1327150" y="2298700"/>
          <p14:tracePt t="2476" x="1298575" y="2271713"/>
          <p14:tracePt t="2482" x="1287463" y="2259013"/>
          <p14:tracePt t="2489" x="1265238" y="2236788"/>
          <p14:tracePt t="2498" x="1252538" y="2225675"/>
          <p14:tracePt t="2505" x="1247775" y="2209800"/>
          <p14:tracePt t="2513" x="1230313" y="2185988"/>
          <p14:tracePt t="2522" x="1219200" y="2174875"/>
          <p14:tracePt t="2529" x="1208088" y="2159000"/>
          <p14:tracePt t="2538" x="1196975" y="2147888"/>
          <p14:tracePt t="2546" x="1196975" y="2141538"/>
          <p14:tracePt t="2554" x="1196975" y="2136775"/>
          <p14:tracePt t="2577" x="1196975" y="2130425"/>
          <p14:tracePt t="2586" x="1203325" y="2119313"/>
          <p14:tracePt t="2594" x="1219200" y="2119313"/>
          <p14:tracePt t="2602" x="1241425" y="2108200"/>
          <p14:tracePt t="2612" x="1265238" y="2097088"/>
          <p14:tracePt t="2619" x="1281113" y="2085975"/>
          <p14:tracePt t="2630" x="1292225" y="2079625"/>
          <p14:tracePt t="2634" x="1303338" y="2068513"/>
          <p14:tracePt t="2643" x="1327150" y="2057400"/>
          <p14:tracePt t="2651" x="1343025" y="2046288"/>
          <p14:tracePt t="2660" x="1387475" y="2028825"/>
          <p14:tracePt t="2667" x="1444625" y="2006600"/>
          <p14:tracePt t="2674" x="1511300" y="1978025"/>
          <p14:tracePt t="2685" x="1608138" y="1939925"/>
          <p14:tracePt t="2690" x="1703388" y="1900238"/>
          <p14:tracePt t="2699" x="1820863" y="1843088"/>
          <p14:tracePt t="2705" x="1916113" y="1804988"/>
          <p14:tracePt t="2717" x="1984375" y="1776413"/>
          <p14:tracePt t="2721" x="2046288" y="1743075"/>
          <p14:tracePt t="2729" x="2101850" y="1714500"/>
          <p14:tracePt t="2738" x="2146300" y="1685925"/>
          <p14:tracePt t="2745" x="2170113" y="1674813"/>
          <p14:tracePt t="2753" x="2185988" y="1663700"/>
          <p14:tracePt t="2761" x="2197100" y="1652588"/>
          <p14:tracePt t="2770" x="2203450" y="1647825"/>
          <p14:tracePt t="2777" x="2214563" y="1635125"/>
          <p14:tracePt t="2785" x="2230438" y="1624013"/>
          <p14:tracePt t="2793" x="2236788" y="1612900"/>
          <p14:tracePt t="2802" x="2247900" y="1608138"/>
          <p14:tracePt t="2810" x="2247900" y="1597025"/>
          <p14:tracePt t="2818" x="2247900" y="1590675"/>
          <p14:tracePt t="2827" x="2254250" y="1585913"/>
          <p14:tracePt t="2835" x="2254250" y="1573213"/>
          <p14:tracePt t="2843" x="2259013" y="1562100"/>
          <p14:tracePt t="2851" x="2259013" y="1557338"/>
          <p14:tracePt t="2859" x="2276475" y="1535113"/>
          <p14:tracePt t="2866" x="2305050" y="1512888"/>
          <p14:tracePt t="2874" x="2343150" y="1477963"/>
          <p14:tracePt t="2884" x="2389188" y="1444625"/>
          <p14:tracePt t="2900" x="2484438" y="1365250"/>
          <p14:tracePt t="2905" x="2524125" y="1320800"/>
          <p14:tracePt t="2914" x="2546350" y="1298575"/>
          <p14:tracePt t="2922" x="2562225" y="1270000"/>
          <p14:tracePt t="2931" x="2573338" y="1243013"/>
          <p14:tracePt t="2938" x="2590800" y="1219200"/>
          <p14:tracePt t="2945" x="2590800" y="1208088"/>
          <p14:tracePt t="2953" x="2601913" y="1185863"/>
          <p14:tracePt t="2961" x="2608263" y="1181100"/>
          <p14:tracePt t="2970" x="2613025" y="1157288"/>
          <p14:tracePt t="2978" x="2619375" y="1146175"/>
          <p14:tracePt t="2985" x="2630488" y="1123950"/>
          <p14:tracePt t="2994" x="2635250" y="1108075"/>
          <p14:tracePt t="3002" x="2641600" y="1095375"/>
          <p14:tracePt t="3010" x="2652713" y="1073150"/>
          <p14:tracePt t="3018" x="2659063" y="1062038"/>
          <p14:tracePt t="3027" x="2659063" y="1050925"/>
          <p14:tracePt t="3034" x="2670175" y="1039813"/>
          <p14:tracePt t="3042" x="2670175" y="1028700"/>
          <p14:tracePt t="3050" x="2674938" y="1017588"/>
          <p14:tracePt t="3059" x="2686050" y="1006475"/>
          <p14:tracePt t="3065" x="2697163" y="989013"/>
          <p14:tracePt t="3073" x="2708275" y="973138"/>
          <p14:tracePt t="3082" x="2714625" y="955675"/>
          <p14:tracePt t="3089" x="2719388" y="944563"/>
          <p14:tracePt t="3097" x="2725738" y="938213"/>
          <p14:tracePt t="3106" x="2725738" y="927100"/>
          <p14:tracePt t="3114" x="2725738" y="922338"/>
          <p14:tracePt t="3122" x="2725738" y="915988"/>
          <p14:tracePt t="3130" x="2725738" y="911225"/>
          <p14:tracePt t="3139" x="2725738" y="904875"/>
          <p14:tracePt t="3147" x="2725738" y="900113"/>
          <p14:tracePt t="3172" x="2725738" y="893763"/>
          <p14:tracePt t="3186" x="2725738" y="882650"/>
          <p14:tracePt t="3197" x="2725738" y="871538"/>
          <p14:tracePt t="3203" x="2725738" y="865188"/>
          <p14:tracePt t="3216" x="2725738" y="860425"/>
          <p14:tracePt t="3218" x="2725738" y="854075"/>
          <p14:tracePt t="3227" x="2719388" y="849313"/>
          <p14:tracePt t="3234" x="2719388" y="842963"/>
          <p14:tracePt t="3242" x="2719388" y="838200"/>
          <p14:tracePt t="3258" x="2714625" y="831850"/>
          <p14:tracePt t="3274" x="2714625" y="820738"/>
          <p14:tracePt t="3306" x="2708275" y="814388"/>
          <p14:tracePt t="3426" x="2708275" y="809625"/>
          <p14:tracePt t="3436" x="2703513" y="809625"/>
          <p14:tracePt t="3746" x="2703513" y="803275"/>
          <p14:tracePt t="3762" x="2703513" y="798513"/>
          <p14:tracePt t="10409" x="2703513" y="792163"/>
          <p14:tracePt t="10417" x="2708275" y="798513"/>
          <p14:tracePt t="10425" x="2708275" y="803275"/>
          <p14:tracePt t="10434" x="2708275" y="809625"/>
          <p14:tracePt t="10441" x="2708275" y="814388"/>
          <p14:tracePt t="10449" x="2708275" y="831850"/>
          <p14:tracePt t="10465" x="2714625" y="838200"/>
          <p14:tracePt t="10473" x="2719388" y="849313"/>
          <p14:tracePt t="10513" x="2719388" y="860425"/>
          <p14:tracePt t="10529" x="2719388" y="865188"/>
          <p14:tracePt t="10545" x="2725738" y="876300"/>
          <p14:tracePt t="10554" x="2725738" y="882650"/>
          <p14:tracePt t="10561" x="2725738" y="893763"/>
          <p14:tracePt t="10570" x="2725738" y="900113"/>
          <p14:tracePt t="10578" x="2725738" y="915988"/>
          <p14:tracePt t="10586" x="2725738" y="927100"/>
          <p14:tracePt t="10594" x="2732088" y="938213"/>
          <p14:tracePt t="10602" x="2732088" y="949325"/>
          <p14:tracePt t="10609" x="2732088" y="962025"/>
          <p14:tracePt t="10618" x="2732088" y="973138"/>
          <p14:tracePt t="10626" x="2732088" y="984250"/>
          <p14:tracePt t="10635" x="2732088" y="995363"/>
          <p14:tracePt t="10642" x="2732088" y="1006475"/>
          <p14:tracePt t="10649" x="2732088" y="1011238"/>
          <p14:tracePt t="10658" x="2732088" y="1022350"/>
          <p14:tracePt t="10665" x="2732088" y="1035050"/>
          <p14:tracePt t="10674" x="2732088" y="1050925"/>
          <p14:tracePt t="10681" x="2736850" y="1062038"/>
          <p14:tracePt t="10689" x="2736850" y="1073150"/>
          <p14:tracePt t="10697" x="2743200" y="1084263"/>
          <p14:tracePt t="10705" x="2743200" y="1101725"/>
          <p14:tracePt t="10714" x="2743200" y="1112838"/>
          <p14:tracePt t="10722" x="2747963" y="1123950"/>
          <p14:tracePt t="10732" x="2747963" y="1141413"/>
          <p14:tracePt t="10739" x="2747963" y="1157288"/>
          <p14:tracePt t="10750" x="2747963" y="1174750"/>
          <p14:tracePt t="10753" x="2747963" y="1185863"/>
          <p14:tracePt t="10762" x="2754313" y="1196975"/>
          <p14:tracePt t="10770" x="2759075" y="1214438"/>
          <p14:tracePt t="10777" x="2759075" y="1225550"/>
          <p14:tracePt t="10785" x="2759075" y="1236663"/>
          <p14:tracePt t="10793" x="2759075" y="1247775"/>
          <p14:tracePt t="10801" x="2759075" y="1258888"/>
          <p14:tracePt t="10809" x="2765425" y="1265238"/>
          <p14:tracePt t="10817" x="2765425" y="1276350"/>
          <p14:tracePt t="10825" x="2770188" y="1287463"/>
          <p14:tracePt t="10834" x="2770188" y="1298575"/>
          <p14:tracePt t="10842" x="2770188" y="1304925"/>
          <p14:tracePt t="10850" x="2770188" y="1309688"/>
          <p14:tracePt t="10858" x="2770188" y="1316038"/>
          <p14:tracePt t="10868" x="2770188" y="1320800"/>
          <p14:tracePt t="10884" x="2770188" y="1343025"/>
          <p14:tracePt t="10889" x="2776538" y="1354138"/>
          <p14:tracePt t="10897" x="2776538" y="1360488"/>
          <p14:tracePt t="10906" x="2776538" y="1365250"/>
          <p14:tracePt t="10913" x="2776538" y="1377950"/>
          <p14:tracePt t="10922" x="2776538" y="1389063"/>
          <p14:tracePt t="10930" x="2776538" y="1393825"/>
          <p14:tracePt t="10938" x="2776538" y="1400175"/>
          <p14:tracePt t="10946" x="2776538" y="1411288"/>
          <p14:tracePt t="10953" x="2776538" y="1422400"/>
          <p14:tracePt t="10970" x="2776538" y="1427163"/>
          <p14:tracePt t="11060" x="2776538" y="1433513"/>
          <p14:tracePt t="15746" x="2776538" y="1416050"/>
          <p14:tracePt t="15753" x="2776538" y="1400175"/>
          <p14:tracePt t="15761" x="2770188" y="1389063"/>
          <p14:tracePt t="15769" x="2770188" y="1371600"/>
          <p14:tracePt t="15777" x="2770188" y="1360488"/>
          <p14:tracePt t="15785" x="2765425" y="1343025"/>
          <p14:tracePt t="15793" x="2765425" y="1338263"/>
          <p14:tracePt t="15801" x="2759075" y="1320800"/>
          <p14:tracePt t="15810" x="2759075" y="1309688"/>
          <p14:tracePt t="15817" x="2759075" y="1298575"/>
          <p14:tracePt t="15825" x="2754313" y="1287463"/>
          <p14:tracePt t="15833" x="2747963" y="1281113"/>
          <p14:tracePt t="15841" x="2747963" y="1265238"/>
          <p14:tracePt t="15849" x="2747963" y="1254125"/>
          <p14:tracePt t="15857" x="2743200" y="1247775"/>
          <p14:tracePt t="15865" x="2736850" y="1236663"/>
          <p14:tracePt t="15873" x="2736850" y="1225550"/>
          <p14:tracePt t="15882" x="2732088" y="1219200"/>
          <p14:tracePt t="15889" x="2732088" y="1208088"/>
          <p14:tracePt t="15899" x="2732088" y="1192213"/>
          <p14:tracePt t="15905" x="2732088" y="1185863"/>
          <p14:tracePt t="15914" x="2732088" y="1169988"/>
          <p14:tracePt t="15921" x="2725738" y="1152525"/>
          <p14:tracePt t="15930" x="2714625" y="1141413"/>
          <p14:tracePt t="15937" x="2714625" y="1130300"/>
          <p14:tracePt t="15945" x="2714625" y="1119188"/>
          <p14:tracePt t="15953" x="2708275" y="1108075"/>
          <p14:tracePt t="15961" x="2708275" y="1101725"/>
          <p14:tracePt t="15969" x="2708275" y="1090613"/>
          <p14:tracePt t="15977" x="2708275" y="1084263"/>
          <p14:tracePt t="15985" x="2703513" y="1073150"/>
          <p14:tracePt t="15993" x="2703513" y="1062038"/>
          <p14:tracePt t="16001" x="2703513" y="1057275"/>
          <p14:tracePt t="16009" x="2703513" y="1046163"/>
          <p14:tracePt t="16017" x="2703513" y="1035050"/>
          <p14:tracePt t="16025" x="2703513" y="1022350"/>
          <p14:tracePt t="16033" x="2703513" y="1006475"/>
          <p14:tracePt t="16041" x="2703513" y="995363"/>
          <p14:tracePt t="16049" x="2703513" y="984250"/>
          <p14:tracePt t="16058" x="2703513" y="973138"/>
          <p14:tracePt t="16065" x="2703513" y="962025"/>
          <p14:tracePt t="16074" x="2703513" y="949325"/>
          <p14:tracePt t="16085" x="2703513" y="938213"/>
          <p14:tracePt t="16089" x="2703513" y="933450"/>
          <p14:tracePt t="16098" x="2703513" y="922338"/>
          <p14:tracePt t="16115" x="2703513" y="911225"/>
          <p14:tracePt t="16130" x="2703513" y="904875"/>
          <p14:tracePt t="16138" x="2703513" y="893763"/>
          <p14:tracePt t="16154" x="2703513" y="882650"/>
          <p14:tracePt t="16162" x="2703513" y="876300"/>
          <p14:tracePt t="16170" x="2703513" y="871538"/>
          <p14:tracePt t="16178" x="2703513" y="865188"/>
          <p14:tracePt t="16186" x="2703513" y="849313"/>
          <p14:tracePt t="16194" x="2703513" y="838200"/>
          <p14:tracePt t="16202" x="2703513" y="831850"/>
          <p14:tracePt t="16210" x="2703513" y="820738"/>
          <p14:tracePt t="16217" x="2703513" y="814388"/>
          <p14:tracePt t="16226" x="2703513" y="803275"/>
          <p14:tracePt t="16234" x="2703513" y="792163"/>
          <p14:tracePt t="16242" x="2703513" y="781050"/>
          <p14:tracePt t="16252" x="2703513" y="776288"/>
          <p14:tracePt t="16259" x="2703513" y="769938"/>
          <p14:tracePt t="16268" x="2703513" y="758825"/>
          <p14:tracePt t="16274" x="2703513" y="752475"/>
          <p14:tracePt t="16282" x="2703513" y="747713"/>
          <p14:tracePt t="16290" x="2703513" y="736600"/>
          <p14:tracePt t="16299" x="2703513" y="730250"/>
          <p14:tracePt t="16306" x="2703513" y="725488"/>
          <p14:tracePt t="16316" x="2703513" y="719138"/>
          <p14:tracePt t="16322" x="2703513" y="708025"/>
          <p14:tracePt t="16329" x="2703513" y="703263"/>
          <p14:tracePt t="16340" x="2703513" y="696913"/>
          <p14:tracePt t="16346" x="2703513" y="685800"/>
          <p14:tracePt t="16355" x="2703513" y="679450"/>
          <p14:tracePt t="16363" x="2703513" y="674688"/>
          <p14:tracePt t="16370" x="2703513" y="668338"/>
          <p14:tracePt t="24138" x="2703513" y="663575"/>
          <p14:tracePt t="24163" x="2708275" y="657225"/>
          <p14:tracePt t="24171" x="2714625" y="646113"/>
          <p14:tracePt t="24179" x="2714625" y="641350"/>
          <p14:tracePt t="24187" x="2714625" y="630238"/>
          <p14:tracePt t="24195" x="2714625" y="623888"/>
          <p14:tracePt t="24211" x="2714625" y="612775"/>
          <p14:tracePt t="24221" x="2719388" y="612775"/>
          <p14:tracePt t="24226" x="2719388" y="606425"/>
          <p14:tracePt t="24258" x="2719388" y="601663"/>
          <p14:tracePt t="24458" x="2725738" y="595313"/>
          <p14:tracePt t="24466" x="2725738" y="590550"/>
          <p14:tracePt t="24474" x="2725738" y="579438"/>
          <p14:tracePt t="24482" x="2725738" y="568325"/>
          <p14:tracePt t="24490" x="2725738" y="557213"/>
          <p14:tracePt t="24498" x="2725738" y="550863"/>
          <p14:tracePt t="24506" x="2725738" y="539750"/>
          <p14:tracePt t="24514" x="2725738" y="528638"/>
          <p14:tracePt t="24522" x="2725738" y="517525"/>
          <p14:tracePt t="24530" x="2725738" y="511175"/>
          <p14:tracePt t="24538" x="2725738" y="506413"/>
          <p14:tracePt t="24546" x="2725738" y="500063"/>
          <p14:tracePt t="24602" x="2725738" y="495300"/>
          <p14:tracePt t="24610" x="2725738" y="488950"/>
          <p14:tracePt t="24626" x="2725738" y="484188"/>
          <p14:tracePt t="24633" x="2725738" y="471488"/>
          <p14:tracePt t="24650" x="2725738" y="466725"/>
          <p14:tracePt t="24899" x="2725738" y="460375"/>
          <p14:tracePt t="24916" x="2732088" y="460375"/>
          <p14:tracePt t="24930" x="2732088" y="466725"/>
          <p14:tracePt t="24938" x="2732088" y="471488"/>
          <p14:tracePt t="24945" x="2732088" y="477838"/>
          <p14:tracePt t="24953" x="2732088" y="484188"/>
          <p14:tracePt t="24962" x="2732088" y="488950"/>
          <p14:tracePt t="24969" x="2732088" y="495300"/>
          <p14:tracePt t="24977" x="2732088" y="500063"/>
          <p14:tracePt t="24985" x="2725738" y="511175"/>
          <p14:tracePt t="24994" x="2719388" y="517525"/>
          <p14:tracePt t="25003" x="2703513" y="533400"/>
          <p14:tracePt t="25010" x="2697163" y="539750"/>
          <p14:tracePt t="25018" x="2686050" y="544513"/>
          <p14:tracePt t="25026" x="2670175" y="550863"/>
          <p14:tracePt t="25034" x="2641600" y="561975"/>
          <p14:tracePt t="25042" x="2630488" y="568325"/>
          <p14:tracePt t="25051" x="2601913" y="579438"/>
          <p14:tracePt t="25057" x="2573338" y="584200"/>
          <p14:tracePt t="25066" x="2551113" y="584200"/>
          <p14:tracePt t="25074" x="2528888" y="590550"/>
          <p14:tracePt t="25082" x="2511425" y="590550"/>
          <p14:tracePt t="25090" x="2478088" y="595313"/>
          <p14:tracePt t="25097" x="2466975" y="595313"/>
          <p14:tracePt t="25106" x="2444750" y="601663"/>
          <p14:tracePt t="25115" x="2427288" y="601663"/>
          <p14:tracePt t="25123" x="2411413" y="601663"/>
          <p14:tracePt t="25131" x="2400300" y="601663"/>
          <p14:tracePt t="25138" x="2389188" y="601663"/>
          <p14:tracePt t="25153" x="2382838" y="595313"/>
          <p14:tracePt t="25162" x="2371725" y="590550"/>
          <p14:tracePt t="25169" x="2360613" y="584200"/>
          <p14:tracePt t="25177" x="2354263" y="573088"/>
          <p14:tracePt t="25185" x="2332038" y="561975"/>
          <p14:tracePt t="25194" x="2327275" y="550863"/>
          <p14:tracePt t="25202" x="2316163" y="539750"/>
          <p14:tracePt t="25210" x="2309813" y="528638"/>
          <p14:tracePt t="25218" x="2305050" y="517525"/>
          <p14:tracePt t="25226" x="2298700" y="500063"/>
          <p14:tracePt t="25235" x="2292350" y="488950"/>
          <p14:tracePt t="25242" x="2281238" y="471488"/>
          <p14:tracePt t="25251" x="2281238" y="466725"/>
          <p14:tracePt t="25258" x="2276475" y="449263"/>
          <p14:tracePt t="25266" x="2270125" y="438150"/>
          <p14:tracePt t="25274" x="2270125" y="427038"/>
          <p14:tracePt t="25282" x="2270125" y="415925"/>
          <p14:tracePt t="25290" x="2270125" y="409575"/>
          <p14:tracePt t="25297" x="2270125" y="398463"/>
          <p14:tracePt t="25306" x="2270125" y="387350"/>
          <p14:tracePt t="25322" x="2276475" y="376238"/>
          <p14:tracePt t="25330" x="2276475" y="365125"/>
          <p14:tracePt t="25337" x="2281238" y="360363"/>
          <p14:tracePt t="25346" x="2287588" y="349250"/>
          <p14:tracePt t="25354" x="2292350" y="336550"/>
          <p14:tracePt t="25361" x="2309813" y="320675"/>
          <p14:tracePt t="25369" x="2316163" y="314325"/>
          <p14:tracePt t="25378" x="2338388" y="298450"/>
          <p14:tracePt t="25385" x="2354263" y="292100"/>
          <p14:tracePt t="25394" x="2378075" y="280988"/>
          <p14:tracePt t="25405" x="2389188" y="269875"/>
          <p14:tracePt t="25411" x="2405063" y="269875"/>
          <p14:tracePt t="25421" x="2411413" y="263525"/>
          <p14:tracePt t="25425" x="2427288" y="258763"/>
          <p14:tracePt t="25436" x="2433638" y="252413"/>
          <p14:tracePt t="25442" x="2438400" y="252413"/>
          <p14:tracePt t="25450" x="2444750" y="252413"/>
          <p14:tracePt t="25466" x="2451100" y="252413"/>
          <p14:tracePt t="25490" x="2455863" y="252413"/>
          <p14:tracePt t="25498" x="2466975" y="252413"/>
          <p14:tracePt t="25506" x="2478088" y="252413"/>
          <p14:tracePt t="25514" x="2495550" y="252413"/>
          <p14:tracePt t="25521" x="2517775" y="252413"/>
          <p14:tracePt t="25530" x="2540000" y="252413"/>
          <p14:tracePt t="25537" x="2557463" y="252413"/>
          <p14:tracePt t="25547" x="2579688" y="258763"/>
          <p14:tracePt t="25554" x="2597150" y="263525"/>
          <p14:tracePt t="25561" x="2613025" y="269875"/>
          <p14:tracePt t="25577" x="2619375" y="269875"/>
          <p14:tracePt t="25594" x="2624138" y="276225"/>
          <p14:tracePt t="25625" x="2630488" y="280988"/>
          <p14:tracePt t="25634" x="2635250" y="280988"/>
          <p14:tracePt t="25642" x="2635250" y="287338"/>
          <p14:tracePt t="25650" x="2641600" y="287338"/>
          <p14:tracePt t="25658" x="2646363" y="292100"/>
          <p14:tracePt t="25675" x="2652713" y="298450"/>
          <p14:tracePt t="25683" x="2659063" y="303213"/>
          <p14:tracePt t="25689" x="2663825" y="309563"/>
          <p14:tracePt t="25698" x="2663825" y="314325"/>
          <p14:tracePt t="25705" x="2670175" y="320675"/>
          <p14:tracePt t="25714" x="2670175" y="325438"/>
          <p14:tracePt t="25721" x="2674938" y="331788"/>
          <p14:tracePt t="25737" x="2681288" y="336550"/>
          <p14:tracePt t="25748" x="2681288" y="342900"/>
          <p14:tracePt t="25754" x="2686050" y="349250"/>
          <p14:tracePt t="25762" x="2686050" y="354013"/>
          <p14:tracePt t="25769" x="2692400" y="360363"/>
          <p14:tracePt t="25778" x="2692400" y="365125"/>
          <p14:tracePt t="25866" x="2692400" y="371475"/>
          <p14:tracePt t="25874" x="2692400" y="376238"/>
          <p14:tracePt t="25881" x="2697163" y="387350"/>
          <p14:tracePt t="25890" x="2697163" y="393700"/>
          <p14:tracePt t="25898" x="2697163" y="404813"/>
          <p14:tracePt t="25905" x="2697163" y="409575"/>
          <p14:tracePt t="25914" x="2697163" y="415925"/>
          <p14:tracePt t="25921" x="2697163" y="422275"/>
          <p14:tracePt t="25930" x="2697163" y="427038"/>
          <p14:tracePt t="25937" x="2697163" y="433388"/>
          <p14:tracePt t="25946" x="2697163" y="438150"/>
          <p14:tracePt t="25954" x="2697163" y="444500"/>
          <p14:tracePt t="25972" x="2697163" y="449263"/>
          <p14:tracePt t="25988" x="2697163" y="455613"/>
          <p14:tracePt t="26066" x="2697163" y="460375"/>
          <p14:tracePt t="26074" x="2697163" y="466725"/>
          <p14:tracePt t="26090" x="2697163" y="471488"/>
          <p14:tracePt t="26098" x="2697163" y="477838"/>
          <p14:tracePt t="26107" x="2697163" y="484188"/>
          <p14:tracePt t="26115" x="2697163" y="488950"/>
          <p14:tracePt t="31865" x="2697163" y="495300"/>
          <p14:tracePt t="31873" x="2697163" y="506413"/>
          <p14:tracePt t="31882" x="2697163" y="517525"/>
          <p14:tracePt t="31889" x="2697163" y="522288"/>
          <p14:tracePt t="31905" x="2697163" y="533400"/>
          <p14:tracePt t="31914" x="2697163" y="544513"/>
          <p14:tracePt t="31921" x="2697163" y="557213"/>
          <p14:tracePt t="31930" x="2697163" y="568325"/>
          <p14:tracePt t="31937" x="2697163" y="579438"/>
          <p14:tracePt t="31945" x="2697163" y="590550"/>
          <p14:tracePt t="31954" x="2697163" y="601663"/>
          <p14:tracePt t="31962" x="2703513" y="619125"/>
          <p14:tracePt t="31970" x="2703513" y="635000"/>
          <p14:tracePt t="31978" x="2703513" y="641350"/>
          <p14:tracePt t="31988" x="2703513" y="652463"/>
          <p14:tracePt t="31994" x="2703513" y="663575"/>
          <p14:tracePt t="32002" x="2708275" y="679450"/>
          <p14:tracePt t="32009" x="2708275" y="692150"/>
          <p14:tracePt t="32018" x="2708275" y="708025"/>
          <p14:tracePt t="32026" x="2708275" y="725488"/>
          <p14:tracePt t="32034" x="2714625" y="752475"/>
          <p14:tracePt t="32042" x="2719388" y="776288"/>
          <p14:tracePt t="32050" x="2719388" y="803275"/>
          <p14:tracePt t="32058" x="2725738" y="820738"/>
          <p14:tracePt t="32066" x="2725738" y="838200"/>
          <p14:tracePt t="32074" x="2725738" y="860425"/>
          <p14:tracePt t="32082" x="2725738" y="887413"/>
          <p14:tracePt t="32090" x="2725738" y="900113"/>
          <p14:tracePt t="32098" x="2725738" y="915988"/>
          <p14:tracePt t="32106" x="2725738" y="933450"/>
          <p14:tracePt t="32114" x="2725738" y="949325"/>
          <p14:tracePt t="32121" x="2725738" y="973138"/>
          <p14:tracePt t="32130" x="2725738" y="995363"/>
          <p14:tracePt t="32137" x="2725738" y="1011238"/>
          <p14:tracePt t="32146" x="2725738" y="1035050"/>
          <p14:tracePt t="32153" x="2725738" y="1050925"/>
          <p14:tracePt t="32162" x="2725738" y="1079500"/>
          <p14:tracePt t="32171" x="2725738" y="1101725"/>
          <p14:tracePt t="32178" x="2725738" y="1130300"/>
          <p14:tracePt t="32188" x="2725738" y="1146175"/>
          <p14:tracePt t="32194" x="2725738" y="1169988"/>
          <p14:tracePt t="32202" x="2725738" y="1203325"/>
          <p14:tracePt t="32210" x="2725738" y="1230313"/>
          <p14:tracePt t="32219" x="2725738" y="1254125"/>
          <p14:tracePt t="32225" x="2725738" y="1292225"/>
          <p14:tracePt t="32233" x="2725738" y="1320800"/>
          <p14:tracePt t="32242" x="2725738" y="1354138"/>
          <p14:tracePt t="32249" x="2725738" y="1400175"/>
          <p14:tracePt t="32257" x="2725738" y="1438275"/>
          <p14:tracePt t="32265" x="2725738" y="1473200"/>
          <p14:tracePt t="32274" x="2725738" y="1517650"/>
          <p14:tracePt t="32282" x="2725738" y="1562100"/>
          <p14:tracePt t="32289" x="2725738" y="1608138"/>
          <p14:tracePt t="32298" x="2725738" y="1663700"/>
          <p14:tracePt t="32305" x="2725738" y="1708150"/>
          <p14:tracePt t="32313" x="2725738" y="1754188"/>
          <p14:tracePt t="32321" x="2725738" y="1798638"/>
          <p14:tracePt t="32329" x="2725738" y="1849438"/>
          <p14:tracePt t="32337" x="2725738" y="1893888"/>
          <p14:tracePt t="32346" x="2725738" y="1939925"/>
          <p14:tracePt t="32354" x="2725738" y="1984375"/>
          <p14:tracePt t="32362" x="2732088" y="2028825"/>
          <p14:tracePt t="32370" x="2732088" y="2063750"/>
          <p14:tracePt t="32377" x="2732088" y="2090738"/>
          <p14:tracePt t="32387" x="2736850" y="2119313"/>
          <p14:tracePt t="32394" x="2736850" y="2136775"/>
          <p14:tracePt t="32402" x="2736850" y="2147888"/>
          <p14:tracePt t="32410" x="2736850" y="2159000"/>
          <p14:tracePt t="32418" x="2736850" y="2163763"/>
          <p14:tracePt t="32426" x="2736850" y="2174875"/>
          <p14:tracePt t="32435" x="2736850" y="2181225"/>
          <p14:tracePt t="32441" x="2736850" y="2185988"/>
          <p14:tracePt t="32449" x="2736850" y="2192338"/>
          <p14:tracePt t="32457" x="2736850" y="2198688"/>
          <p14:tracePt t="32465" x="2736850" y="2203450"/>
          <p14:tracePt t="32473" x="2736850" y="2209800"/>
          <p14:tracePt t="32481" x="2736850" y="2220913"/>
          <p14:tracePt t="32489" x="2736850" y="2225675"/>
          <p14:tracePt t="32498" x="2736850" y="2236788"/>
          <p14:tracePt t="32505" x="2736850" y="2247900"/>
          <p14:tracePt t="32513" x="2736850" y="2259013"/>
          <p14:tracePt t="32522" x="2736850" y="2271713"/>
          <p14:tracePt t="32530" x="2736850" y="2287588"/>
          <p14:tracePt t="32537" x="2736850" y="2305050"/>
          <p14:tracePt t="32546" x="2732088" y="2320925"/>
          <p14:tracePt t="32555" x="2725738" y="2338388"/>
          <p14:tracePt t="32561" x="2725738" y="2360613"/>
          <p14:tracePt t="32570" x="2725738" y="2378075"/>
          <p14:tracePt t="32577" x="2725738" y="2400300"/>
          <p14:tracePt t="32585" x="2725738" y="2422525"/>
          <p14:tracePt t="32593" x="2725738" y="2439988"/>
          <p14:tracePt t="32602" x="2725738" y="2451100"/>
          <p14:tracePt t="32609" x="2725738" y="2455863"/>
          <p14:tracePt t="32618" x="2725738" y="2466975"/>
          <p14:tracePt t="32650" x="2725738" y="2473325"/>
          <p14:tracePt t="32657" x="2725738" y="2479675"/>
          <p14:tracePt t="32665" x="2725738" y="2484438"/>
          <p14:tracePt t="32673" x="2732088" y="2484438"/>
          <p14:tracePt t="32682" x="2732088" y="2490788"/>
          <p14:tracePt t="33450" x="2732088" y="2513013"/>
          <p14:tracePt t="33458" x="2736850" y="2552700"/>
          <p14:tracePt t="33467" x="2743200" y="2590800"/>
          <p14:tracePt t="33475" x="2747963" y="2619375"/>
          <p14:tracePt t="33481" x="2747963" y="2652713"/>
          <p14:tracePt t="33489" x="2747963" y="2681288"/>
          <p14:tracePt t="33497" x="2747963" y="2703513"/>
          <p14:tracePt t="33505" x="2747963" y="2725738"/>
          <p14:tracePt t="33513" x="2747963" y="2754313"/>
          <p14:tracePt t="33521" x="2747963" y="2782888"/>
          <p14:tracePt t="33529" x="2747963" y="2809875"/>
          <p14:tracePt t="33538" x="2747963" y="2844800"/>
          <p14:tracePt t="33546" x="2747963" y="2884488"/>
          <p14:tracePt t="33554" x="2747963" y="2911475"/>
          <p14:tracePt t="33561" x="2747963" y="2951163"/>
          <p14:tracePt t="33571" x="2747963" y="2984500"/>
          <p14:tracePt t="33577" x="2747963" y="3024188"/>
          <p14:tracePt t="33586" x="2747963" y="3063875"/>
          <p14:tracePt t="33593" x="2747963" y="3108325"/>
          <p14:tracePt t="33601" x="2747963" y="3148013"/>
          <p14:tracePt t="33609" x="2747963" y="3192463"/>
          <p14:tracePt t="33617" x="2747963" y="3243263"/>
          <p14:tracePt t="33625" x="2747963" y="3294063"/>
          <p14:tracePt t="33634" x="2747963" y="3355975"/>
          <p14:tracePt t="33641" x="2747963" y="3417888"/>
          <p14:tracePt t="33649" x="2747963" y="3473450"/>
          <p14:tracePt t="33658" x="2747963" y="3530600"/>
          <p14:tracePt t="33666" x="2747963" y="3575050"/>
          <p14:tracePt t="33673" x="2747963" y="3619500"/>
          <p14:tracePt t="33682" x="2747963" y="3654425"/>
          <p14:tracePt t="33689" x="2747963" y="3687763"/>
          <p14:tracePt t="33698" x="2747963" y="3721100"/>
          <p14:tracePt t="33705" x="2747963" y="3754438"/>
          <p14:tracePt t="33714" x="2747963" y="3778250"/>
          <p14:tracePt t="33722" x="2747963" y="3805238"/>
          <p14:tracePt t="33729" x="2747963" y="3838575"/>
          <p14:tracePt t="33738" x="2747963" y="3862388"/>
          <p14:tracePt t="33746" x="2747963" y="3889375"/>
          <p14:tracePt t="33754" x="2747963" y="3929063"/>
          <p14:tracePt t="33761" x="2743200" y="3968750"/>
          <p14:tracePt t="33771" x="2736850" y="4008438"/>
          <p14:tracePt t="33777" x="2732088" y="4052888"/>
          <p14:tracePt t="33785" x="2725738" y="4097338"/>
          <p14:tracePt t="33794" x="2719388" y="4148138"/>
          <p14:tracePt t="33801" x="2719388" y="4198938"/>
          <p14:tracePt t="33809" x="2719388" y="4238625"/>
          <p14:tracePt t="33817" x="2714625" y="4260850"/>
          <p14:tracePt t="33825" x="2714625" y="4278313"/>
          <p14:tracePt t="33833" x="2714625" y="4289425"/>
          <p14:tracePt t="33841" x="2714625" y="4294188"/>
          <p14:tracePt t="33858" x="2714625" y="4300538"/>
          <p14:tracePt t="33873" x="2714625" y="4305300"/>
          <p14:tracePt t="34482" x="2708275" y="4316413"/>
          <p14:tracePt t="43860" x="2674938" y="4283075"/>
          <p14:tracePt t="43867" x="2641600" y="4249738"/>
          <p14:tracePt t="43874" x="2613025" y="4221163"/>
          <p14:tracePt t="43882" x="2601913" y="4210050"/>
          <p14:tracePt t="43895" x="2579688" y="4187825"/>
          <p14:tracePt t="43897" x="2568575" y="4170363"/>
          <p14:tracePt t="43906" x="2551113" y="4159250"/>
          <p14:tracePt t="43914" x="2528888" y="4132263"/>
          <p14:tracePt t="43923" x="2511425" y="4103688"/>
          <p14:tracePt t="43932" x="2495550" y="4092575"/>
          <p14:tracePt t="43940" x="2484438" y="4075113"/>
          <p14:tracePt t="43945" x="2466975" y="4059238"/>
          <p14:tracePt t="43955" x="2462213" y="4041775"/>
          <p14:tracePt t="43965" x="2438400" y="4013200"/>
          <p14:tracePt t="43970" x="2411413" y="3968750"/>
          <p14:tracePt t="43980" x="2371725" y="3929063"/>
          <p14:tracePt t="43985" x="2343150" y="3900488"/>
          <p14:tracePt t="43998" x="2298700" y="3851275"/>
          <p14:tracePt t="44002" x="2259013" y="3816350"/>
          <p14:tracePt t="44011" x="2219325" y="3783013"/>
          <p14:tracePt t="44018" x="2170113" y="3738563"/>
          <p14:tracePt t="44027" x="2135188" y="3709988"/>
          <p14:tracePt t="44035" x="2097088" y="3670300"/>
          <p14:tracePt t="44044" x="2068513" y="3654425"/>
          <p14:tracePt t="44051" x="2046288" y="3630613"/>
          <p14:tracePt t="44061" x="2017713" y="3597275"/>
          <p14:tracePt t="44066" x="1995488" y="3570288"/>
          <p14:tracePt t="44077" x="1973263" y="3535363"/>
          <p14:tracePt t="44083" x="1944688" y="3495675"/>
          <p14:tracePt t="44094" x="1916113" y="3451225"/>
          <p14:tracePt t="44099" x="1882775" y="3411538"/>
          <p14:tracePt t="44107" x="1860550" y="3378200"/>
          <p14:tracePt t="44117" x="1831975" y="3338513"/>
          <p14:tracePt t="44122" x="1809750" y="3294063"/>
          <p14:tracePt t="44131" x="1787525" y="3249613"/>
          <p14:tracePt t="44138" x="1754188" y="3192463"/>
          <p14:tracePt t="44146" x="1725613" y="3136900"/>
          <p14:tracePt t="44154" x="1692275" y="3092450"/>
          <p14:tracePt t="44162" x="1663700" y="3035300"/>
          <p14:tracePt t="44170" x="1641475" y="2995613"/>
          <p14:tracePt t="44178" x="1619250" y="2944813"/>
          <p14:tracePt t="44186" x="1590675" y="2889250"/>
          <p14:tracePt t="44194" x="1573213" y="2844800"/>
          <p14:tracePt t="44202" x="1550988" y="2794000"/>
          <p14:tracePt t="44211" x="1533525" y="2749550"/>
          <p14:tracePt t="44218" x="1517650" y="2703513"/>
          <p14:tracePt t="44226" x="1489075" y="2652713"/>
          <p14:tracePt t="44235" x="1473200" y="2614613"/>
          <p14:tracePt t="44246" x="1455738" y="2574925"/>
          <p14:tracePt t="44249" x="1438275" y="2535238"/>
          <p14:tracePt t="44257" x="1422400" y="2501900"/>
          <p14:tracePt t="44265" x="1404938" y="2462213"/>
          <p14:tracePt t="44274" x="1393825" y="2428875"/>
          <p14:tracePt t="44281" x="1371600" y="2378075"/>
          <p14:tracePt t="44291" x="1360488" y="2349500"/>
          <p14:tracePt t="44298" x="1349375" y="2309813"/>
          <p14:tracePt t="44305" x="1338263" y="2276475"/>
          <p14:tracePt t="44314" x="1327150" y="2243138"/>
          <p14:tracePt t="44322" x="1309688" y="2209800"/>
          <p14:tracePt t="44330" x="1292225" y="2174875"/>
          <p14:tracePt t="44338" x="1281113" y="2152650"/>
          <p14:tracePt t="44346" x="1258888" y="2119313"/>
          <p14:tracePt t="44354" x="1247775" y="2097088"/>
          <p14:tracePt t="44361" x="1225550" y="2063750"/>
          <p14:tracePt t="44370" x="1203325" y="2035175"/>
          <p14:tracePt t="44377" x="1179513" y="2001838"/>
          <p14:tracePt t="44386" x="1163638" y="1984375"/>
          <p14:tracePt t="44395" x="1152525" y="1955800"/>
          <p14:tracePt t="44402" x="1135063" y="1922463"/>
          <p14:tracePt t="44409" x="1119188" y="1900238"/>
          <p14:tracePt t="44418" x="1106488" y="1871663"/>
          <p14:tracePt t="44425" x="1095375" y="1849438"/>
          <p14:tracePt t="44434" x="1084263" y="1820863"/>
          <p14:tracePt t="44442" x="1073150" y="1787525"/>
          <p14:tracePt t="44450" x="1073150" y="1765300"/>
          <p14:tracePt t="44457" x="1068388" y="1743075"/>
          <p14:tracePt t="44465" x="1057275" y="1714500"/>
          <p14:tracePt t="44476" x="1050925" y="1697038"/>
          <p14:tracePt t="44482" x="1044575" y="1681163"/>
          <p14:tracePt t="44491" x="1033463" y="1647825"/>
          <p14:tracePt t="44499" x="1033463" y="1635125"/>
          <p14:tracePt t="44505" x="1028700" y="1612900"/>
          <p14:tracePt t="44514" x="1028700" y="1608138"/>
          <p14:tracePt t="44522" x="1028700" y="1590675"/>
          <p14:tracePt t="44530" x="1022350" y="1579563"/>
          <p14:tracePt t="44538" x="1022350" y="1562100"/>
          <p14:tracePt t="44546" x="1022350" y="1546225"/>
          <p14:tracePt t="44556" x="1022350" y="1524000"/>
          <p14:tracePt t="44561" x="1022350" y="1500188"/>
          <p14:tracePt t="44570" x="1022350" y="1484313"/>
          <p14:tracePt t="44577" x="1022350" y="1466850"/>
          <p14:tracePt t="44586" x="1022350" y="1450975"/>
          <p14:tracePt t="44594" x="1028700" y="1433513"/>
          <p14:tracePt t="44602" x="1028700" y="1422400"/>
          <p14:tracePt t="44610" x="1028700" y="1416050"/>
          <p14:tracePt t="44619" x="1028700" y="1400175"/>
          <p14:tracePt t="44627" x="1028700" y="1389063"/>
          <p14:tracePt t="44690" x="1028700" y="1382713"/>
          <p14:tracePt t="44706" x="1028700" y="1377950"/>
          <p14:tracePt t="44715" x="1028700" y="1371600"/>
          <p14:tracePt t="44722" x="1028700" y="1365250"/>
          <p14:tracePt t="44731" x="1028700" y="1360488"/>
          <p14:tracePt t="44738" x="1028700" y="1349375"/>
          <p14:tracePt t="44746" x="1028700" y="1338263"/>
          <p14:tracePt t="44754" x="1028700" y="1331913"/>
          <p14:tracePt t="44762" x="1028700" y="1327150"/>
          <p14:tracePt t="44770" x="1028700" y="1316038"/>
          <p14:tracePt t="44778" x="1028700" y="1304925"/>
          <p14:tracePt t="44794" x="1028700" y="1292225"/>
          <p14:tracePt t="44802" x="1028700" y="1287463"/>
          <p14:tracePt t="44810" x="1033463" y="1276350"/>
          <p14:tracePt t="44818" x="1033463" y="1270000"/>
          <p14:tracePt t="44827" x="1033463" y="1265238"/>
          <p14:tracePt t="44835" x="1033463" y="1254125"/>
          <p14:tracePt t="44841" x="1033463" y="1247775"/>
          <p14:tracePt t="44850" x="1033463" y="1243013"/>
          <p14:tracePt t="44858" x="1033463" y="1230313"/>
          <p14:tracePt t="44866" x="1033463" y="1219200"/>
          <p14:tracePt t="44875" x="1033463" y="1208088"/>
          <p14:tracePt t="44882" x="1033463" y="1196975"/>
          <p14:tracePt t="44892" x="1033463" y="1192213"/>
          <p14:tracePt t="44897" x="1033463" y="1185863"/>
          <p14:tracePt t="44905" x="1033463" y="1181100"/>
          <p14:tracePt t="44914" x="1033463" y="1174750"/>
          <p14:tracePt t="44922" x="1033463" y="1169988"/>
          <p14:tracePt t="44930" x="1033463" y="1163638"/>
          <p14:tracePt t="44940" x="1033463" y="1157288"/>
          <p14:tracePt t="44970" x="1033463" y="1152525"/>
          <p14:tracePt t="44995" x="1033463" y="1146175"/>
          <p14:tracePt t="45010" x="1033463" y="1141413"/>
          <p14:tracePt t="45027" x="1039813" y="1135063"/>
          <p14:tracePt t="45035" x="1039813" y="1130300"/>
          <p14:tracePt t="45045" x="1039813" y="1123950"/>
          <p14:tracePt t="45061" x="1039813" y="111918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D79428A-FA2D-457B-9F22-D706852E86CF}"/>
              </a:ext>
            </a:extLst>
          </p:cNvPr>
          <p:cNvSpPr/>
          <p:nvPr/>
        </p:nvSpPr>
        <p:spPr>
          <a:xfrm>
            <a:off x="545939" y="3789039"/>
            <a:ext cx="2646878" cy="361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ja-JP" altLang="en-US" sz="1600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全都道府県の新規感染者数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12000E2-76EC-4BFC-A8A2-6DC55263F992}"/>
              </a:ext>
            </a:extLst>
          </p:cNvPr>
          <p:cNvSpPr/>
          <p:nvPr/>
        </p:nvSpPr>
        <p:spPr>
          <a:xfrm>
            <a:off x="3983613" y="2249053"/>
            <a:ext cx="5160387" cy="3682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ja-JP" altLang="en-US" sz="18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最近は</a:t>
            </a:r>
            <a:r>
              <a:rPr lang="ja-JP" altLang="en-US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、</a:t>
            </a:r>
            <a:r>
              <a:rPr lang="ja-JP" altLang="en-US" sz="18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中国四国にて</a:t>
            </a:r>
            <a:r>
              <a:rPr lang="ja-JP" altLang="en-US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、</a:t>
            </a:r>
            <a:r>
              <a:rPr lang="ja-JP" altLang="en-US" sz="18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すべての県で増えている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72E3B62-DF7A-4B47-91DB-C31FEDABD92F}"/>
              </a:ext>
            </a:extLst>
          </p:cNvPr>
          <p:cNvSpPr/>
          <p:nvPr/>
        </p:nvSpPr>
        <p:spPr>
          <a:xfrm>
            <a:off x="127010" y="114406"/>
            <a:ext cx="3482043" cy="361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ja-JP" sz="16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2023</a:t>
            </a:r>
            <a:r>
              <a:rPr lang="ja-JP" altLang="en-US" sz="16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年</a:t>
            </a:r>
            <a:r>
              <a:rPr lang="en-US" altLang="ja-JP" sz="16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6</a:t>
            </a:r>
            <a:r>
              <a:rPr lang="ja-JP" altLang="en-US" sz="16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r>
              <a:rPr lang="en-US" altLang="ja-JP" sz="16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25</a:t>
            </a:r>
            <a:r>
              <a:rPr lang="ja-JP" altLang="en-US" sz="16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日時点</a:t>
            </a:r>
            <a:r>
              <a:rPr lang="ja-JP" altLang="en-US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</a:t>
            </a:r>
            <a:r>
              <a:rPr lang="en-US" altLang="ja-JP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Week 25</a:t>
            </a:r>
            <a:r>
              <a:rPr lang="ja-JP" altLang="en-US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まで）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3837F74-50EA-486B-8FD5-9882908B7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703" y="499045"/>
            <a:ext cx="1909045" cy="9878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D62A9E0-8917-4A39-848E-6E20ACEFE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1488" y="15665"/>
            <a:ext cx="5482512" cy="84271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5305377-AEAD-4711-B13C-4111F7C08C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8599" y="873358"/>
            <a:ext cx="5308290" cy="1284809"/>
          </a:xfrm>
          <a:prstGeom prst="rect">
            <a:avLst/>
          </a:prstGeom>
        </p:spPr>
      </p:pic>
      <p:sp>
        <p:nvSpPr>
          <p:cNvPr id="16" name="矢印: 下 15">
            <a:extLst>
              <a:ext uri="{FF2B5EF4-FFF2-40B4-BE49-F238E27FC236}">
                <a16:creationId xmlns:a16="http://schemas.microsoft.com/office/drawing/2014/main" id="{6440B71A-8924-48BC-8C60-55EA322FF87E}"/>
              </a:ext>
            </a:extLst>
          </p:cNvPr>
          <p:cNvSpPr/>
          <p:nvPr/>
        </p:nvSpPr>
        <p:spPr bwMode="auto">
          <a:xfrm rot="18492598">
            <a:off x="3576683" y="1084616"/>
            <a:ext cx="169608" cy="192849"/>
          </a:xfrm>
          <a:prstGeom prst="downArrow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322ECFC-79F3-4CF8-8C9D-DD4124E5D7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744" y="4125002"/>
            <a:ext cx="3752183" cy="245707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99C4A0F-8276-4628-9975-49555FF9E8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61" y="2099228"/>
            <a:ext cx="3395484" cy="1400756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0B6343A-6BAD-41BA-8C7C-380500A53ED6}"/>
              </a:ext>
            </a:extLst>
          </p:cNvPr>
          <p:cNvSpPr/>
          <p:nvPr/>
        </p:nvSpPr>
        <p:spPr>
          <a:xfrm>
            <a:off x="3851583" y="3158563"/>
            <a:ext cx="5160387" cy="3682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ja-JP" altLang="en-US" sz="18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最近は</a:t>
            </a:r>
            <a:r>
              <a:rPr lang="ja-JP" altLang="en-US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、</a:t>
            </a:r>
            <a:r>
              <a:rPr lang="ja-JP" altLang="en-US" sz="18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全国にて</a:t>
            </a:r>
            <a:r>
              <a:rPr lang="ja-JP" altLang="en-US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、</a:t>
            </a:r>
            <a:r>
              <a:rPr lang="ja-JP" altLang="en-US" sz="18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すべての年齢層で増えている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4AB0EEEB-B2EA-45DE-9BE3-9CEE609A13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4458" y="4162854"/>
            <a:ext cx="4702431" cy="2392545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B78EF24-436C-4D69-904D-0DBFC20CEC8B}"/>
              </a:ext>
            </a:extLst>
          </p:cNvPr>
          <p:cNvSpPr/>
          <p:nvPr/>
        </p:nvSpPr>
        <p:spPr bwMode="auto">
          <a:xfrm>
            <a:off x="870808" y="6337569"/>
            <a:ext cx="3040131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20A7F30A-73BB-4220-8E5E-910ABBA0F016}"/>
              </a:ext>
            </a:extLst>
          </p:cNvPr>
          <p:cNvSpPr/>
          <p:nvPr/>
        </p:nvSpPr>
        <p:spPr>
          <a:xfrm>
            <a:off x="4354458" y="3776803"/>
            <a:ext cx="2852063" cy="361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ja-JP" altLang="en-US" sz="1600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全都道府県の新規入院患者数</a:t>
            </a:r>
          </a:p>
        </p:txBody>
      </p:sp>
      <p:sp>
        <p:nvSpPr>
          <p:cNvPr id="25" name="右中かっこ 24">
            <a:extLst>
              <a:ext uri="{FF2B5EF4-FFF2-40B4-BE49-F238E27FC236}">
                <a16:creationId xmlns:a16="http://schemas.microsoft.com/office/drawing/2014/main" id="{423B01F4-1F0F-456C-8FC0-7CA278C0DA07}"/>
              </a:ext>
            </a:extLst>
          </p:cNvPr>
          <p:cNvSpPr/>
          <p:nvPr/>
        </p:nvSpPr>
        <p:spPr bwMode="auto">
          <a:xfrm>
            <a:off x="3661487" y="2532788"/>
            <a:ext cx="164572" cy="824204"/>
          </a:xfrm>
          <a:prstGeom prst="rightBrace">
            <a:avLst/>
          </a:prstGeom>
          <a:noFill/>
          <a:ln w="25400" cap="rnd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0B07975-0592-446C-8C25-5CCBCFB149C0}"/>
              </a:ext>
            </a:extLst>
          </p:cNvPr>
          <p:cNvSpPr/>
          <p:nvPr/>
        </p:nvSpPr>
        <p:spPr>
          <a:xfrm>
            <a:off x="544592" y="1596756"/>
            <a:ext cx="2518638" cy="4942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ja-JP" altLang="en-US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５月８日からの定点報告より</a:t>
            </a:r>
            <a:endParaRPr lang="en-US" altLang="ja-JP" sz="1400" b="1" dirty="0">
              <a:solidFill>
                <a:srgbClr val="CC00CC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1600"/>
              </a:lnSpc>
            </a:pPr>
            <a:r>
              <a:rPr lang="ja-JP" altLang="en-US" sz="11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（都道府県間を比較できない）</a:t>
            </a:r>
          </a:p>
        </p:txBody>
      </p:sp>
      <p:sp>
        <p:nvSpPr>
          <p:cNvPr id="5" name="矢印: ストライプ 4">
            <a:extLst>
              <a:ext uri="{FF2B5EF4-FFF2-40B4-BE49-F238E27FC236}">
                <a16:creationId xmlns:a16="http://schemas.microsoft.com/office/drawing/2014/main" id="{45649F6D-1D10-4B7B-B481-F08928FC2843}"/>
              </a:ext>
            </a:extLst>
          </p:cNvPr>
          <p:cNvSpPr/>
          <p:nvPr/>
        </p:nvSpPr>
        <p:spPr bwMode="auto">
          <a:xfrm rot="16200000">
            <a:off x="3799492" y="5081108"/>
            <a:ext cx="368242" cy="299248"/>
          </a:xfrm>
          <a:prstGeom prst="striped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8EB9E94-D4F2-4668-81FF-D42639C18D56}"/>
              </a:ext>
            </a:extLst>
          </p:cNvPr>
          <p:cNvSpPr/>
          <p:nvPr/>
        </p:nvSpPr>
        <p:spPr>
          <a:xfrm>
            <a:off x="3459533" y="4741660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実態は？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67CB75B-D893-467A-B31B-6BACE0B549C1}"/>
              </a:ext>
            </a:extLst>
          </p:cNvPr>
          <p:cNvSpPr/>
          <p:nvPr/>
        </p:nvSpPr>
        <p:spPr>
          <a:xfrm>
            <a:off x="133611" y="6453336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3/17</a:t>
            </a:r>
            <a:endParaRPr lang="ja-JP" altLang="en-US" sz="18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20FE8D97-D418-4109-BDB3-64055CBF8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3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10"/>
    </mc:Choice>
    <mc:Fallback xmlns="">
      <p:transition spd="slow" advTm="74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042" x="1039813" y="1112838"/>
          <p14:tracePt t="2048" x="1079500" y="1119188"/>
          <p14:tracePt t="2056" x="1123950" y="1141413"/>
          <p14:tracePt t="2064" x="1163638" y="1157288"/>
          <p14:tracePt t="2072" x="1208088" y="1192213"/>
          <p14:tracePt t="2081" x="1241425" y="1208088"/>
          <p14:tracePt t="2089" x="1281113" y="1236663"/>
          <p14:tracePt t="2099" x="1309688" y="1258888"/>
          <p14:tracePt t="2119" x="1382713" y="1298575"/>
          <p14:tracePt t="2122" x="1400175" y="1309688"/>
          <p14:tracePt t="2129" x="1422400" y="1327150"/>
          <p14:tracePt t="2137" x="1427163" y="1331913"/>
          <p14:tracePt t="2145" x="1444625" y="1349375"/>
          <p14:tracePt t="2154" x="1455738" y="1360488"/>
          <p14:tracePt t="2160" x="1466850" y="1371600"/>
          <p14:tracePt t="2168" x="1489075" y="1389063"/>
          <p14:tracePt t="2176" x="1500188" y="1400175"/>
          <p14:tracePt t="2184" x="1522413" y="1422400"/>
          <p14:tracePt t="2192" x="1528763" y="1427163"/>
          <p14:tracePt t="2200" x="1533525" y="1438275"/>
          <p14:tracePt t="2208" x="1550988" y="1444625"/>
          <p14:tracePt t="2224" x="1557338" y="1455738"/>
          <p14:tracePt t="2232" x="1562100" y="1455738"/>
          <p14:tracePt t="2240" x="1579563" y="1473200"/>
          <p14:tracePt t="2248" x="1590675" y="1484313"/>
          <p14:tracePt t="2257" x="1612900" y="1500188"/>
          <p14:tracePt t="2264" x="1635125" y="1512888"/>
          <p14:tracePt t="2273" x="1681163" y="1546225"/>
          <p14:tracePt t="2284" x="1703388" y="1557338"/>
          <p14:tracePt t="2288" x="1741488" y="1585913"/>
          <p14:tracePt t="2297" x="1792288" y="1601788"/>
          <p14:tracePt t="2304" x="1827213" y="1619250"/>
          <p14:tracePt t="2313" x="1865313" y="1635125"/>
          <p14:tracePt t="2320" x="1900238" y="1652588"/>
          <p14:tracePt t="2328" x="1933575" y="1663700"/>
          <p14:tracePt t="2336" x="1962150" y="1670050"/>
          <p14:tracePt t="2344" x="1995488" y="1685925"/>
          <p14:tracePt t="2352" x="2028825" y="1697038"/>
          <p14:tracePt t="2360" x="2073275" y="1708150"/>
          <p14:tracePt t="2368" x="2124075" y="1725613"/>
          <p14:tracePt t="2376" x="2185988" y="1743075"/>
          <p14:tracePt t="2383" x="2243138" y="1758950"/>
          <p14:tracePt t="2393" x="2292350" y="1770063"/>
          <p14:tracePt t="2405" x="2338388" y="1787525"/>
          <p14:tracePt t="2408" x="2378075" y="1798638"/>
          <p14:tracePt t="2416" x="2427288" y="1816100"/>
          <p14:tracePt t="2424" x="2466975" y="1838325"/>
          <p14:tracePt t="2432" x="2500313" y="1849438"/>
          <p14:tracePt t="2441" x="2540000" y="1860550"/>
          <p14:tracePt t="2449" x="2568575" y="1871663"/>
          <p14:tracePt t="2458" x="2619375" y="1893888"/>
          <p14:tracePt t="2465" x="2652713" y="1905000"/>
          <p14:tracePt t="2475" x="2692400" y="1928813"/>
          <p14:tracePt t="2480" x="2725738" y="1933575"/>
          <p14:tracePt t="2488" x="2747963" y="1944688"/>
          <p14:tracePt t="2496" x="2765425" y="1955800"/>
          <p14:tracePt t="2504" x="2781300" y="1962150"/>
          <p14:tracePt t="2513" x="2787650" y="1966913"/>
          <p14:tracePt t="2520" x="2794000" y="1973263"/>
          <p14:tracePt t="2528" x="2798763" y="1973263"/>
          <p14:tracePt t="2537" x="2805113" y="1978025"/>
          <p14:tracePt t="2544" x="2816225" y="1984375"/>
          <p14:tracePt t="2552" x="2820988" y="1990725"/>
          <p14:tracePt t="2568" x="2827338" y="1990725"/>
          <p14:tracePt t="10795" x="2820988" y="1990725"/>
          <p14:tracePt t="10800" x="2809875" y="1990725"/>
          <p14:tracePt t="10809" x="2787650" y="1990725"/>
          <p14:tracePt t="10817" x="2770188" y="1984375"/>
          <p14:tracePt t="10826" x="2754313" y="1984375"/>
          <p14:tracePt t="10833" x="2743200" y="1984375"/>
          <p14:tracePt t="10841" x="2725738" y="1984375"/>
          <p14:tracePt t="10849" x="2708275" y="1978025"/>
          <p14:tracePt t="10857" x="2692400" y="1978025"/>
          <p14:tracePt t="10866" x="2681288" y="1973263"/>
          <p14:tracePt t="12984" x="2692400" y="1973263"/>
          <p14:tracePt t="13001" x="2703513" y="1978025"/>
          <p14:tracePt t="13008" x="2708275" y="1990725"/>
          <p14:tracePt t="13016" x="2719388" y="1990725"/>
          <p14:tracePt t="13024" x="2719388" y="1995488"/>
          <p14:tracePt t="13033" x="2725738" y="1995488"/>
          <p14:tracePt t="13040" x="2725738" y="2001838"/>
          <p14:tracePt t="13201" x="2714625" y="2006600"/>
          <p14:tracePt t="13208" x="2697163" y="2006600"/>
          <p14:tracePt t="13216" x="2670175" y="2006600"/>
          <p14:tracePt t="13224" x="2635250" y="2012950"/>
          <p14:tracePt t="13232" x="2608263" y="2017713"/>
          <p14:tracePt t="13240" x="2557463" y="2024063"/>
          <p14:tracePt t="13248" x="2511425" y="2028825"/>
          <p14:tracePt t="13257" x="2462213" y="2035175"/>
          <p14:tracePt t="13264" x="2393950" y="2046288"/>
          <p14:tracePt t="13272" x="2332038" y="2051050"/>
          <p14:tracePt t="13280" x="2270125" y="2051050"/>
          <p14:tracePt t="13288" x="2214563" y="2051050"/>
          <p14:tracePt t="13296" x="2170113" y="2051050"/>
          <p14:tracePt t="13304" x="2124075" y="2051050"/>
          <p14:tracePt t="13314" x="2084388" y="2051050"/>
          <p14:tracePt t="13320" x="2057400" y="2051050"/>
          <p14:tracePt t="13328" x="2022475" y="2051050"/>
          <p14:tracePt t="13336" x="2000250" y="2051050"/>
          <p14:tracePt t="13344" x="1978025" y="2051050"/>
          <p14:tracePt t="13352" x="1955800" y="2051050"/>
          <p14:tracePt t="13360" x="1938338" y="2051050"/>
          <p14:tracePt t="13368" x="1922463" y="2051050"/>
          <p14:tracePt t="13377" x="1900238" y="2051050"/>
          <p14:tracePt t="13385" x="1882775" y="2051050"/>
          <p14:tracePt t="13392" x="1860550" y="2051050"/>
          <p14:tracePt t="13401" x="1838325" y="2051050"/>
          <p14:tracePt t="13409" x="1803400" y="2057400"/>
          <p14:tracePt t="13417" x="1776413" y="2057400"/>
          <p14:tracePt t="13425" x="1741488" y="2063750"/>
          <p14:tracePt t="13434" x="1708150" y="2063750"/>
          <p14:tracePt t="13441" x="1681163" y="2063750"/>
          <p14:tracePt t="13449" x="1652588" y="2063750"/>
          <p14:tracePt t="13457" x="1612900" y="2063750"/>
          <p14:tracePt t="13466" x="1573213" y="2068513"/>
          <p14:tracePt t="13473" x="1528763" y="2074863"/>
          <p14:tracePt t="13481" x="1484313" y="2074863"/>
          <p14:tracePt t="13490" x="1427163" y="2079625"/>
          <p14:tracePt t="13497" x="1382713" y="2079625"/>
          <p14:tracePt t="13505" x="1343025" y="2085975"/>
          <p14:tracePt t="13512" x="1298575" y="2090738"/>
          <p14:tracePt t="13520" x="1252538" y="2108200"/>
          <p14:tracePt t="13528" x="1225550" y="2108200"/>
          <p14:tracePt t="13536" x="1192213" y="2108200"/>
          <p14:tracePt t="13544" x="1163638" y="2119313"/>
          <p14:tracePt t="13552" x="1141413" y="2124075"/>
          <p14:tracePt t="13560" x="1123950" y="2136775"/>
          <p14:tracePt t="13569" x="1106488" y="2141538"/>
          <p14:tracePt t="13576" x="1090613" y="2141538"/>
          <p14:tracePt t="13584" x="1068388" y="2152650"/>
          <p14:tracePt t="13592" x="1050925" y="2159000"/>
          <p14:tracePt t="13600" x="1028700" y="2163763"/>
          <p14:tracePt t="13608" x="1017588" y="2170113"/>
          <p14:tracePt t="13616" x="1000125" y="2170113"/>
          <p14:tracePt t="13624" x="989013" y="2174875"/>
          <p14:tracePt t="13632" x="984250" y="2174875"/>
          <p14:tracePt t="13640" x="971550" y="2181225"/>
          <p14:tracePt t="13656" x="966788" y="2181225"/>
          <p14:tracePt t="13745" x="966788" y="2185988"/>
          <p14:tracePt t="13777" x="960438" y="2192338"/>
          <p14:tracePt t="13786" x="955675" y="2198688"/>
          <p14:tracePt t="13803" x="949325" y="2203450"/>
          <p14:tracePt t="13817" x="949325" y="2209800"/>
          <p14:tracePt t="13961" x="949325" y="2214563"/>
          <p14:tracePt t="13969" x="944563" y="2214563"/>
          <p14:tracePt t="13986" x="944563" y="2220913"/>
          <p14:tracePt t="14010" x="944563" y="2225675"/>
          <p14:tracePt t="14033" x="944563" y="2232025"/>
          <p14:tracePt t="14048" x="944563" y="2236788"/>
          <p14:tracePt t="14465" x="949325" y="2243138"/>
          <p14:tracePt t="14473" x="995363" y="2243138"/>
          <p14:tracePt t="14481" x="1044575" y="2247900"/>
          <p14:tracePt t="14490" x="1073150" y="2247900"/>
          <p14:tracePt t="14497" x="1112838" y="2247900"/>
          <p14:tracePt t="14506" x="1146175" y="2247900"/>
          <p14:tracePt t="14512" x="1185863" y="2247900"/>
          <p14:tracePt t="14520" x="1230313" y="2247900"/>
          <p14:tracePt t="14529" x="1265238" y="2247900"/>
          <p14:tracePt t="14536" x="1292225" y="2247900"/>
          <p14:tracePt t="14545" x="1314450" y="2247900"/>
          <p14:tracePt t="14555" x="1331913" y="2247900"/>
          <p14:tracePt t="14561" x="1343025" y="2247900"/>
          <p14:tracePt t="14571" x="1349375" y="2247900"/>
          <p14:tracePt t="14586" x="1354138" y="2247900"/>
          <p14:tracePt t="14593" x="1360488" y="2247900"/>
          <p14:tracePt t="14601" x="1365250" y="2247900"/>
          <p14:tracePt t="14609" x="1371600" y="2247900"/>
          <p14:tracePt t="14617" x="1382713" y="2247900"/>
          <p14:tracePt t="14626" x="1400175" y="2247900"/>
          <p14:tracePt t="14632" x="1427163" y="2247900"/>
          <p14:tracePt t="14640" x="1466850" y="2247900"/>
          <p14:tracePt t="14649" x="1517650" y="2247900"/>
          <p14:tracePt t="14656" x="1573213" y="2247900"/>
          <p14:tracePt t="14664" x="1624013" y="2247900"/>
          <p14:tracePt t="14673" x="1668463" y="2247900"/>
          <p14:tracePt t="14680" x="1708150" y="2247900"/>
          <p14:tracePt t="14688" x="1741488" y="2247900"/>
          <p14:tracePt t="14697" x="1776413" y="2247900"/>
          <p14:tracePt t="14705" x="1798638" y="2247900"/>
          <p14:tracePt t="14714" x="1816100" y="2247900"/>
          <p14:tracePt t="14721" x="1827213" y="2254250"/>
          <p14:tracePt t="14729" x="1838325" y="2259013"/>
          <p14:tracePt t="14737" x="1849438" y="2259013"/>
          <p14:tracePt t="14744" x="1854200" y="2259013"/>
          <p14:tracePt t="14753" x="1871663" y="2265363"/>
          <p14:tracePt t="14760" x="1889125" y="2265363"/>
          <p14:tracePt t="14769" x="1911350" y="2271713"/>
          <p14:tracePt t="14776" x="1938338" y="2271713"/>
          <p14:tracePt t="14785" x="1978025" y="2271713"/>
          <p14:tracePt t="14793" x="2017713" y="2271713"/>
          <p14:tracePt t="14801" x="2057400" y="2271713"/>
          <p14:tracePt t="14809" x="2101850" y="2271713"/>
          <p14:tracePt t="14817" x="2146300" y="2271713"/>
          <p14:tracePt t="14824" x="2174875" y="2271713"/>
          <p14:tracePt t="14832" x="2208213" y="2271713"/>
          <p14:tracePt t="14840" x="2230438" y="2271713"/>
          <p14:tracePt t="14849" x="2254250" y="2271713"/>
          <p14:tracePt t="14856" x="2265363" y="2271713"/>
          <p14:tracePt t="14864" x="2281238" y="2271713"/>
          <p14:tracePt t="14873" x="2298700" y="2276475"/>
          <p14:tracePt t="14880" x="2316163" y="2276475"/>
          <p14:tracePt t="14888" x="2332038" y="2282825"/>
          <p14:tracePt t="14896" x="2365375" y="2282825"/>
          <p14:tracePt t="14905" x="2389188" y="2282825"/>
          <p14:tracePt t="14912" x="2422525" y="2282825"/>
          <p14:tracePt t="14920" x="2462213" y="2282825"/>
          <p14:tracePt t="14928" x="2506663" y="2282825"/>
          <p14:tracePt t="14936" x="2546350" y="2282825"/>
          <p14:tracePt t="14944" x="2590800" y="2282825"/>
          <p14:tracePt t="14952" x="2630488" y="2282825"/>
          <p14:tracePt t="14961" x="2663825" y="2282825"/>
          <p14:tracePt t="14971" x="2697163" y="2282825"/>
          <p14:tracePt t="14977" x="2719388" y="2282825"/>
          <p14:tracePt t="14987" x="2743200" y="2282825"/>
          <p14:tracePt t="14993" x="2754313" y="2282825"/>
          <p14:tracePt t="15003" x="2765425" y="2282825"/>
          <p14:tracePt t="15009" x="2781300" y="2282825"/>
          <p14:tracePt t="15017" x="2794000" y="2282825"/>
          <p14:tracePt t="15024" x="2805113" y="2282825"/>
          <p14:tracePt t="15032" x="2809875" y="2282825"/>
          <p14:tracePt t="15040" x="2816225" y="2282825"/>
          <p14:tracePt t="15048" x="2820988" y="2282825"/>
          <p14:tracePt t="15065" x="2827338" y="2282825"/>
          <p14:tracePt t="15072" x="2832100" y="2282825"/>
          <p14:tracePt t="15081" x="2838450" y="2282825"/>
          <p14:tracePt t="15089" x="2843213" y="2282825"/>
          <p14:tracePt t="15106" x="2860675" y="2282825"/>
          <p14:tracePt t="15113" x="2878138" y="2282825"/>
          <p14:tracePt t="15121" x="2894013" y="2282825"/>
          <p14:tracePt t="15130" x="2916238" y="2282825"/>
          <p14:tracePt t="15136" x="2940050" y="2282825"/>
          <p14:tracePt t="15144" x="2967038" y="2282825"/>
          <p14:tracePt t="15152" x="2989263" y="2282825"/>
          <p14:tracePt t="15161" x="3024188" y="2276475"/>
          <p14:tracePt t="15171" x="3046413" y="2276475"/>
          <p14:tracePt t="15177" x="3062288" y="2276475"/>
          <p14:tracePt t="15187" x="3079750" y="2276475"/>
          <p14:tracePt t="15192" x="3097213" y="2276475"/>
          <p14:tracePt t="15200" x="3113088" y="2276475"/>
          <p14:tracePt t="15208" x="3130550" y="2276475"/>
          <p14:tracePt t="15217" x="3148013" y="2276475"/>
          <p14:tracePt t="15224" x="3159125" y="2276475"/>
          <p14:tracePt t="15232" x="3170238" y="2276475"/>
          <p14:tracePt t="15240" x="3181350" y="2276475"/>
          <p14:tracePt t="15248" x="3186113" y="2276475"/>
          <p14:tracePt t="15256" x="3192463" y="2276475"/>
          <p14:tracePt t="15273" x="3197225" y="2276475"/>
          <p14:tracePt t="15281" x="3208338" y="2276475"/>
          <p14:tracePt t="15288" x="3225800" y="2276475"/>
          <p14:tracePt t="15296" x="3243263" y="2276475"/>
          <p14:tracePt t="15304" x="3259138" y="2276475"/>
          <p14:tracePt t="15313" x="3287713" y="2276475"/>
          <p14:tracePt t="15320" x="3327400" y="2276475"/>
          <p14:tracePt t="15329" x="3360738" y="2282825"/>
          <p14:tracePt t="15336" x="3389313" y="2282825"/>
          <p14:tracePt t="15345" x="3405188" y="2282825"/>
          <p14:tracePt t="15352" x="3416300" y="2282825"/>
          <p14:tracePt t="15360" x="3422650" y="2282825"/>
          <p14:tracePt t="15368" x="3429000" y="2282825"/>
          <p14:tracePt t="15568" x="3433763" y="2282825"/>
          <p14:tracePt t="20088" x="3440113" y="2282825"/>
          <p14:tracePt t="20096" x="3444875" y="2282825"/>
          <p14:tracePt t="20113" x="3451225" y="2276475"/>
          <p14:tracePt t="20120" x="3451225" y="2271713"/>
          <p14:tracePt t="20129" x="3451225" y="2259013"/>
          <p14:tracePt t="20139" x="3455988" y="2247900"/>
          <p14:tracePt t="20144" x="3455988" y="2236788"/>
          <p14:tracePt t="20153" x="3455988" y="2220913"/>
          <p14:tracePt t="20160" x="3455988" y="2214563"/>
          <p14:tracePt t="20168" x="3455988" y="2203450"/>
          <p14:tracePt t="20176" x="3455988" y="2198688"/>
          <p14:tracePt t="20192" x="3455988" y="2185988"/>
          <p14:tracePt t="20200" x="3455988" y="2181225"/>
          <p14:tracePt t="20208" x="3462338" y="2170113"/>
          <p14:tracePt t="20216" x="3462338" y="2163763"/>
          <p14:tracePt t="20224" x="3462338" y="2152650"/>
          <p14:tracePt t="20233" x="3462338" y="2147888"/>
          <p14:tracePt t="20240" x="3467100" y="2136775"/>
          <p14:tracePt t="20248" x="3467100" y="2124075"/>
          <p14:tracePt t="20256" x="3467100" y="2112963"/>
          <p14:tracePt t="20265" x="3467100" y="2101850"/>
          <p14:tracePt t="20273" x="3473450" y="2090738"/>
          <p14:tracePt t="20281" x="3473450" y="2074863"/>
          <p14:tracePt t="20289" x="3473450" y="2063750"/>
          <p14:tracePt t="20297" x="3478213" y="2035175"/>
          <p14:tracePt t="20304" x="3484563" y="2024063"/>
          <p14:tracePt t="20312" x="3484563" y="2012950"/>
          <p14:tracePt t="20320" x="3484563" y="2001838"/>
          <p14:tracePt t="20328" x="3490913" y="1990725"/>
          <p14:tracePt t="20336" x="3495675" y="1973263"/>
          <p14:tracePt t="20344" x="3502025" y="1962150"/>
          <p14:tracePt t="20353" x="3502025" y="1944688"/>
          <p14:tracePt t="20360" x="3513138" y="1933575"/>
          <p14:tracePt t="20369" x="3517900" y="1916113"/>
          <p14:tracePt t="20376" x="3524250" y="1900238"/>
          <p14:tracePt t="20384" x="3535363" y="1878013"/>
          <p14:tracePt t="20392" x="3540125" y="1866900"/>
          <p14:tracePt t="20400" x="3540125" y="1849438"/>
          <p14:tracePt t="20408" x="3546475" y="1838325"/>
          <p14:tracePt t="20416" x="3551238" y="1827213"/>
          <p14:tracePt t="20425" x="3557588" y="1816100"/>
          <p14:tracePt t="20432" x="3563938" y="1798638"/>
          <p14:tracePt t="20440" x="3568700" y="1787525"/>
          <p14:tracePt t="20448" x="3575050" y="1781175"/>
          <p14:tracePt t="20456" x="3575050" y="1770063"/>
          <p14:tracePt t="20464" x="3579813" y="1758950"/>
          <p14:tracePt t="20472" x="3586163" y="1758950"/>
          <p14:tracePt t="20480" x="3586163" y="1747838"/>
          <p14:tracePt t="20488" x="3590925" y="1731963"/>
          <p14:tracePt t="20496" x="3597275" y="1725613"/>
          <p14:tracePt t="20504" x="3597275" y="1720850"/>
          <p14:tracePt t="20513" x="3602038" y="1708150"/>
          <p14:tracePt t="20520" x="3608388" y="1703388"/>
          <p14:tracePt t="20528" x="3619500" y="1685925"/>
          <p14:tracePt t="20537" x="3624263" y="1681163"/>
          <p14:tracePt t="20545" x="3630613" y="1674813"/>
          <p14:tracePt t="20552" x="3636963" y="1663700"/>
          <p14:tracePt t="20560" x="3641725" y="1658938"/>
          <p14:tracePt t="20569" x="3648075" y="1652588"/>
          <p14:tracePt t="25530" x="3648075" y="1647825"/>
          <p14:tracePt t="25537" x="3652838" y="1647825"/>
          <p14:tracePt t="25545" x="3663950" y="1647825"/>
          <p14:tracePt t="25561" x="3670300" y="1647825"/>
          <p14:tracePt t="25569" x="3675063" y="1647825"/>
          <p14:tracePt t="25577" x="3681413" y="1647825"/>
          <p14:tracePt t="25585" x="3697288" y="1647825"/>
          <p14:tracePt t="25594" x="3709988" y="1647825"/>
          <p14:tracePt t="25600" x="3725863" y="1647825"/>
          <p14:tracePt t="25608" x="3743325" y="1647825"/>
          <p14:tracePt t="25616" x="3748088" y="1647825"/>
          <p14:tracePt t="25624" x="3759200" y="1641475"/>
          <p14:tracePt t="25632" x="3765550" y="1641475"/>
          <p14:tracePt t="25777" x="3771900" y="1641475"/>
          <p14:tracePt t="25785" x="3783013" y="1641475"/>
          <p14:tracePt t="25794" x="3798888" y="1641475"/>
          <p14:tracePt t="25801" x="3816350" y="1641475"/>
          <p14:tracePt t="25809" x="3832225" y="1641475"/>
          <p14:tracePt t="25817" x="3860800" y="1635125"/>
          <p14:tracePt t="25826" x="3883025" y="1630363"/>
          <p14:tracePt t="25833" x="3905250" y="1624013"/>
          <p14:tracePt t="25843" x="3929063" y="1624013"/>
          <p14:tracePt t="25848" x="3956050" y="1619250"/>
          <p14:tracePt t="25856" x="3979863" y="1619250"/>
          <p14:tracePt t="25864" x="4002088" y="1619250"/>
          <p14:tracePt t="25872" x="4035425" y="1612900"/>
          <p14:tracePt t="25880" x="4057650" y="1608138"/>
          <p14:tracePt t="25888" x="4090988" y="1601788"/>
          <p14:tracePt t="25896" x="4119563" y="1601788"/>
          <p14:tracePt t="25904" x="4141788" y="1597025"/>
          <p14:tracePt t="25912" x="4164013" y="1590675"/>
          <p14:tracePt t="25920" x="4181475" y="1590675"/>
          <p14:tracePt t="25928" x="4192588" y="1590675"/>
          <p14:tracePt t="25936" x="4203700" y="1585913"/>
          <p14:tracePt t="25944" x="4210050" y="1579563"/>
          <p14:tracePt t="25952" x="4221163" y="1579563"/>
          <p14:tracePt t="25960" x="4225925" y="1579563"/>
          <p14:tracePt t="25968" x="4232275" y="1573213"/>
          <p14:tracePt t="25977" x="4243388" y="1573213"/>
          <p14:tracePt t="25984" x="4260850" y="1573213"/>
          <p14:tracePt t="25992" x="4283075" y="1573213"/>
          <p14:tracePt t="26000" x="4305300" y="1573213"/>
          <p14:tracePt t="26008" x="4338638" y="1573213"/>
          <p14:tracePt t="26017" x="4378325" y="1573213"/>
          <p14:tracePt t="26024" x="4406900" y="1573213"/>
          <p14:tracePt t="26033" x="4451350" y="1568450"/>
          <p14:tracePt t="26040" x="4491038" y="1568450"/>
          <p14:tracePt t="26048" x="4529138" y="1568450"/>
          <p14:tracePt t="26056" x="4575175" y="1568450"/>
          <p14:tracePt t="26064" x="4608513" y="1568450"/>
          <p14:tracePt t="26072" x="4648200" y="1568450"/>
          <p14:tracePt t="26080" x="4681538" y="1562100"/>
          <p14:tracePt t="26088" x="4714875" y="1562100"/>
          <p14:tracePt t="26097" x="4754563" y="1562100"/>
          <p14:tracePt t="26106" x="4799013" y="1562100"/>
          <p14:tracePt t="26112" x="4838700" y="1562100"/>
          <p14:tracePt t="26120" x="4878388" y="1562100"/>
          <p14:tracePt t="26128" x="4911725" y="1562100"/>
          <p14:tracePt t="26136" x="4957763" y="1562100"/>
          <p14:tracePt t="26144" x="5002213" y="1562100"/>
          <p14:tracePt t="26153" x="5046663" y="1562100"/>
          <p14:tracePt t="26160" x="5097463" y="1562100"/>
          <p14:tracePt t="26168" x="5141913" y="1562100"/>
          <p14:tracePt t="26176" x="5192713" y="1562100"/>
          <p14:tracePt t="26185" x="5232400" y="1557338"/>
          <p14:tracePt t="26193" x="5283200" y="1557338"/>
          <p14:tracePt t="26201" x="5327650" y="1557338"/>
          <p14:tracePt t="26209" x="5372100" y="1557338"/>
          <p14:tracePt t="26218" x="5422900" y="1557338"/>
          <p14:tracePt t="26224" x="5468938" y="1557338"/>
          <p14:tracePt t="26233" x="5524500" y="1557338"/>
          <p14:tracePt t="26240" x="5568950" y="1557338"/>
          <p14:tracePt t="26248" x="5614988" y="1557338"/>
          <p14:tracePt t="26256" x="5653088" y="1557338"/>
          <p14:tracePt t="26264" x="5688013" y="1557338"/>
          <p14:tracePt t="26272" x="5710238" y="1557338"/>
          <p14:tracePt t="26280" x="5743575" y="1557338"/>
          <p14:tracePt t="26289" x="5772150" y="1557338"/>
          <p14:tracePt t="26297" x="5794375" y="1557338"/>
          <p14:tracePt t="26304" x="5822950" y="1557338"/>
          <p14:tracePt t="26312" x="5856288" y="1557338"/>
          <p14:tracePt t="26320" x="5895975" y="1557338"/>
          <p14:tracePt t="26328" x="5940425" y="1557338"/>
          <p14:tracePt t="26336" x="5984875" y="1557338"/>
          <p14:tracePt t="26344" x="6035675" y="1557338"/>
          <p14:tracePt t="26352" x="6075363" y="1557338"/>
          <p14:tracePt t="26360" x="6115050" y="1557338"/>
          <p14:tracePt t="26368" x="6159500" y="1557338"/>
          <p14:tracePt t="26376" x="6203950" y="1557338"/>
          <p14:tracePt t="26385" x="6249988" y="1557338"/>
          <p14:tracePt t="26393" x="6300788" y="1557338"/>
          <p14:tracePt t="26401" x="6345238" y="1557338"/>
          <p14:tracePt t="26409" x="6400800" y="1557338"/>
          <p14:tracePt t="26417" x="6446838" y="1557338"/>
          <p14:tracePt t="26425" x="6491288" y="1557338"/>
          <p14:tracePt t="26433" x="6524625" y="1557338"/>
          <p14:tracePt t="26440" x="6564313" y="1557338"/>
          <p14:tracePt t="26449" x="6608763" y="1557338"/>
          <p14:tracePt t="26458" x="6648450" y="1557338"/>
          <p14:tracePt t="26465" x="6688138" y="1557338"/>
          <p14:tracePt t="26473" x="6721475" y="1557338"/>
          <p14:tracePt t="26481" x="6765925" y="1557338"/>
          <p14:tracePt t="26490" x="6811963" y="1557338"/>
          <p14:tracePt t="26497" x="6856413" y="1557338"/>
          <p14:tracePt t="26505" x="6900863" y="1557338"/>
          <p14:tracePt t="26513" x="6958013" y="1557338"/>
          <p14:tracePt t="26521" x="6991350" y="1557338"/>
          <p14:tracePt t="26529" x="7035800" y="1557338"/>
          <p14:tracePt t="26538" x="7070725" y="1557338"/>
          <p14:tracePt t="26545" x="7108825" y="1557338"/>
          <p14:tracePt t="26552" x="7154863" y="1557338"/>
          <p14:tracePt t="26560" x="7199313" y="1557338"/>
          <p14:tracePt t="26568" x="7250113" y="1557338"/>
          <p14:tracePt t="26577" x="7300913" y="1557338"/>
          <p14:tracePt t="26585" x="7356475" y="1557338"/>
          <p14:tracePt t="26594" x="7413625" y="1550988"/>
          <p14:tracePt t="26601" x="7469188" y="1546225"/>
          <p14:tracePt t="26609" x="7513638" y="1539875"/>
          <p14:tracePt t="26618" x="7559675" y="1539875"/>
          <p14:tracePt t="26626" x="7597775" y="1539875"/>
          <p14:tracePt t="26633" x="7632700" y="1539875"/>
          <p14:tracePt t="26641" x="7666038" y="1539875"/>
          <p14:tracePt t="26649" x="7705725" y="1539875"/>
          <p14:tracePt t="26659" x="7727950" y="1539875"/>
          <p14:tracePt t="26665" x="7756525" y="1539875"/>
          <p14:tracePt t="26675" x="7778750" y="1539875"/>
          <p14:tracePt t="26681" x="7812088" y="1546225"/>
          <p14:tracePt t="26688" x="7845425" y="1550988"/>
          <p14:tracePt t="26696" x="7867650" y="1550988"/>
          <p14:tracePt t="26704" x="7891463" y="1550988"/>
          <p14:tracePt t="26712" x="7913688" y="1550988"/>
          <p14:tracePt t="26722" x="7935913" y="1550988"/>
          <p14:tracePt t="26729" x="7951788" y="1550988"/>
          <p14:tracePt t="26738" x="7975600" y="1550988"/>
          <p14:tracePt t="26745" x="7991475" y="1550988"/>
          <p14:tracePt t="26754" x="8008938" y="1550988"/>
          <p14:tracePt t="26760" x="8031163" y="1550988"/>
          <p14:tracePt t="26768" x="8053388" y="1550988"/>
          <p14:tracePt t="26776" x="8075613" y="1550988"/>
          <p14:tracePt t="26784" x="8110538" y="1550988"/>
          <p14:tracePt t="26792" x="8137525" y="1550988"/>
          <p14:tracePt t="26801" x="8177213" y="1550988"/>
          <p14:tracePt t="26809" x="8205788" y="1550988"/>
          <p14:tracePt t="26817" x="8228013" y="1550988"/>
          <p14:tracePt t="26825" x="8256588" y="1550988"/>
          <p14:tracePt t="26833" x="8272463" y="1550988"/>
          <p14:tracePt t="26841" x="8294688" y="1550988"/>
          <p14:tracePt t="26848" x="8318500" y="1550988"/>
          <p14:tracePt t="26856" x="8340725" y="1550988"/>
          <p14:tracePt t="26864" x="8362950" y="1550988"/>
          <p14:tracePt t="26872" x="8385175" y="1550988"/>
          <p14:tracePt t="26881" x="8413750" y="1550988"/>
          <p14:tracePt t="26890" x="8447088" y="1550988"/>
          <p14:tracePt t="26897" x="8475663" y="1550988"/>
          <p14:tracePt t="26909" x="8497888" y="1550988"/>
          <p14:tracePt t="26911" x="8513763" y="1550988"/>
          <p14:tracePt t="26922" x="8531225" y="1550988"/>
          <p14:tracePt t="26929" x="8548688" y="1550988"/>
          <p14:tracePt t="26937" x="8553450" y="1550988"/>
          <p14:tracePt t="26945" x="8559800" y="1550988"/>
          <p14:tracePt t="26954" x="8564563" y="1550988"/>
          <p14:tracePt t="26968" x="8570913" y="1550988"/>
          <p14:tracePt t="26992" x="8575675" y="1550988"/>
          <p14:tracePt t="27008" x="8582025" y="1550988"/>
          <p14:tracePt t="27328" x="8593138" y="1550988"/>
          <p14:tracePt t="27336" x="8593138" y="1539875"/>
          <p14:tracePt t="27344" x="8604250" y="1512888"/>
          <p14:tracePt t="27352" x="8615363" y="1489075"/>
          <p14:tracePt t="27360" x="8632825" y="1462088"/>
          <p14:tracePt t="27369" x="8643938" y="1427163"/>
          <p14:tracePt t="27377" x="8655050" y="1400175"/>
          <p14:tracePt t="27385" x="8666163" y="1371600"/>
          <p14:tracePt t="27395" x="8672513" y="1365250"/>
          <p14:tracePt t="27401" x="8677275" y="1354138"/>
          <p14:tracePt t="27736" x="8677275" y="1349375"/>
          <p14:tracePt t="27744" x="8648700" y="1349375"/>
          <p14:tracePt t="27753" x="8588375" y="1377950"/>
          <p14:tracePt t="27760" x="8509000" y="1411288"/>
          <p14:tracePt t="27768" x="8396288" y="1462088"/>
          <p14:tracePt t="27776" x="8278813" y="1512888"/>
          <p14:tracePt t="27784" x="8166100" y="1568450"/>
          <p14:tracePt t="27792" x="8031163" y="1641475"/>
          <p14:tracePt t="27800" x="7929563" y="1697038"/>
          <p14:tracePt t="27808" x="7812088" y="1754188"/>
          <p14:tracePt t="27816" x="7694613" y="1809750"/>
          <p14:tracePt t="27824" x="7581900" y="1871663"/>
          <p14:tracePt t="27832" x="7480300" y="1905000"/>
          <p14:tracePt t="27840" x="7385050" y="1951038"/>
          <p14:tracePt t="27849" x="7267575" y="2001838"/>
          <p14:tracePt t="27856" x="7170738" y="2039938"/>
          <p14:tracePt t="27864" x="7075488" y="2074863"/>
          <p14:tracePt t="27873" x="6991350" y="2112963"/>
          <p14:tracePt t="27880" x="6924675" y="2130425"/>
          <p14:tracePt t="27888" x="6862763" y="2152650"/>
          <p14:tracePt t="27896" x="6800850" y="2174875"/>
          <p14:tracePt t="27904" x="6738938" y="2192338"/>
          <p14:tracePt t="27912" x="6665913" y="2209800"/>
          <p14:tracePt t="27920" x="6586538" y="2220913"/>
          <p14:tracePt t="27928" x="6524625" y="2236788"/>
          <p14:tracePt t="27936" x="6440488" y="2247900"/>
          <p14:tracePt t="27944" x="6367463" y="2254250"/>
          <p14:tracePt t="27952" x="6283325" y="2265363"/>
          <p14:tracePt t="27960" x="6210300" y="2282825"/>
          <p14:tracePt t="27969" x="6130925" y="2293938"/>
          <p14:tracePt t="27976" x="6046788" y="2305050"/>
          <p14:tracePt t="27984" x="5973763" y="2309813"/>
          <p14:tracePt t="27992" x="5895975" y="2320925"/>
          <p14:tracePt t="28000" x="5811838" y="2338388"/>
          <p14:tracePt t="28008" x="5727700" y="2349500"/>
          <p14:tracePt t="28016" x="5653088" y="2355850"/>
          <p14:tracePt t="28024" x="5568950" y="2371725"/>
          <p14:tracePt t="28033" x="5495925" y="2371725"/>
          <p14:tracePt t="28040" x="5418138" y="2371725"/>
          <p14:tracePt t="28048" x="5349875" y="2371725"/>
          <p14:tracePt t="28056" x="5294313" y="2378075"/>
          <p14:tracePt t="28064" x="5238750" y="2382838"/>
          <p14:tracePt t="28073" x="5187950" y="2389188"/>
          <p14:tracePt t="28080" x="5130800" y="2393950"/>
          <p14:tracePt t="28088" x="5086350" y="2406650"/>
          <p14:tracePt t="28107" x="5002213" y="2422525"/>
          <p14:tracePt t="28112" x="4957763" y="2428875"/>
          <p14:tracePt t="28120" x="4906963" y="2444750"/>
          <p14:tracePt t="28128" x="4860925" y="2455863"/>
          <p14:tracePt t="28136" x="4799013" y="2473325"/>
          <p14:tracePt t="28144" x="4732338" y="2484438"/>
          <p14:tracePt t="28153" x="4659313" y="2495550"/>
          <p14:tracePt t="28160" x="4575175" y="2506663"/>
          <p14:tracePt t="28168" x="4484688" y="2528888"/>
          <p14:tracePt t="28176" x="4389438" y="2557463"/>
          <p14:tracePt t="28184" x="4310063" y="2574925"/>
          <p14:tracePt t="28192" x="4237038" y="2586038"/>
          <p14:tracePt t="28200" x="4175125" y="2597150"/>
          <p14:tracePt t="28208" x="4119563" y="2601913"/>
          <p14:tracePt t="28216" x="4057650" y="2608263"/>
          <p14:tracePt t="28223" x="4006850" y="2608263"/>
          <p14:tracePt t="28232" x="3962400" y="2608263"/>
          <p14:tracePt t="28240" x="3929063" y="2608263"/>
          <p14:tracePt t="28248" x="3889375" y="2608263"/>
          <p14:tracePt t="28256" x="3871913" y="2608263"/>
          <p14:tracePt t="28264" x="3856038" y="2608263"/>
          <p14:tracePt t="28273" x="3849688" y="2608263"/>
          <p14:tracePt t="28288" x="3844925" y="2608263"/>
          <p14:tracePt t="28296" x="3838575" y="2608263"/>
          <p14:tracePt t="28369" x="3832225" y="2608263"/>
          <p14:tracePt t="28377" x="3827463" y="2608263"/>
          <p14:tracePt t="28529" x="3821113" y="2608263"/>
          <p14:tracePt t="28864" x="3821113" y="2601913"/>
          <p14:tracePt t="28873" x="3821113" y="2597150"/>
          <p14:tracePt t="28888" x="3821113" y="2590800"/>
          <p14:tracePt t="28896" x="3821113" y="2586038"/>
          <p14:tracePt t="28904" x="3821113" y="2579688"/>
          <p14:tracePt t="28912" x="3821113" y="2568575"/>
          <p14:tracePt t="28920" x="3821113" y="2563813"/>
          <p14:tracePt t="28928" x="3821113" y="2552700"/>
          <p14:tracePt t="28936" x="3821113" y="2546350"/>
          <p14:tracePt t="28952" x="3821113" y="2541588"/>
          <p14:tracePt t="28960" x="3827463" y="2541588"/>
          <p14:tracePt t="29264" x="3838575" y="2541588"/>
          <p14:tracePt t="29272" x="3856038" y="2557463"/>
          <p14:tracePt t="29280" x="3867150" y="2568575"/>
          <p14:tracePt t="29289" x="3883025" y="2579688"/>
          <p14:tracePt t="29296" x="3900488" y="2601913"/>
          <p14:tracePt t="29304" x="3911600" y="2608263"/>
          <p14:tracePt t="29313" x="3922713" y="2630488"/>
          <p14:tracePt t="29320" x="3933825" y="2636838"/>
          <p14:tracePt t="29328" x="3940175" y="2647950"/>
          <p14:tracePt t="29336" x="3951288" y="2659063"/>
          <p14:tracePt t="29345" x="3951288" y="2663825"/>
          <p14:tracePt t="29352" x="3956050" y="2670175"/>
          <p14:tracePt t="29360" x="3956050" y="2676525"/>
          <p14:tracePt t="29368" x="3956050" y="2681288"/>
          <p14:tracePt t="29376" x="3962400" y="2681288"/>
          <p14:tracePt t="29383" x="3967163" y="2698750"/>
          <p14:tracePt t="29392" x="3967163" y="2703513"/>
          <p14:tracePt t="29400" x="3967163" y="2714625"/>
          <p14:tracePt t="29408" x="3967163" y="2725738"/>
          <p14:tracePt t="29416" x="3967163" y="2743200"/>
          <p14:tracePt t="29424" x="3973513" y="2760663"/>
          <p14:tracePt t="29433" x="3973513" y="2776538"/>
          <p14:tracePt t="29440" x="3979863" y="2794000"/>
          <p14:tracePt t="29448" x="3979863" y="2809875"/>
          <p14:tracePt t="29456" x="3984625" y="2827338"/>
          <p14:tracePt t="29464" x="3984625" y="2844800"/>
          <p14:tracePt t="29472" x="3984625" y="2860675"/>
          <p14:tracePt t="29480" x="3984625" y="2878138"/>
          <p14:tracePt t="29488" x="3984625" y="2895600"/>
          <p14:tracePt t="29496" x="3984625" y="2911475"/>
          <p14:tracePt t="29504" x="3984625" y="2928938"/>
          <p14:tracePt t="29512" x="3984625" y="2944813"/>
          <p14:tracePt t="29520" x="3984625" y="2968625"/>
          <p14:tracePt t="29528" x="3984625" y="2990850"/>
          <p14:tracePt t="29536" x="3984625" y="3013075"/>
          <p14:tracePt t="29544" x="3984625" y="3035300"/>
          <p14:tracePt t="29552" x="3984625" y="3057525"/>
          <p14:tracePt t="29560" x="3984625" y="3079750"/>
          <p14:tracePt t="29568" x="3984625" y="3103563"/>
          <p14:tracePt t="29576" x="3984625" y="3130550"/>
          <p14:tracePt t="29584" x="3984625" y="3159125"/>
          <p14:tracePt t="29592" x="3984625" y="3181350"/>
          <p14:tracePt t="29600" x="3984625" y="3214688"/>
          <p14:tracePt t="29608" x="3984625" y="3238500"/>
          <p14:tracePt t="29616" x="3984625" y="3260725"/>
          <p14:tracePt t="29624" x="3984625" y="3287713"/>
          <p14:tracePt t="29632" x="3984625" y="3305175"/>
          <p14:tracePt t="29640" x="3984625" y="3322638"/>
          <p14:tracePt t="29648" x="3984625" y="3338513"/>
          <p14:tracePt t="29656" x="3984625" y="3349625"/>
          <p14:tracePt t="29664" x="3984625" y="3367088"/>
          <p14:tracePt t="29673" x="3979863" y="3378200"/>
          <p14:tracePt t="29680" x="3973513" y="3384550"/>
          <p14:tracePt t="29689" x="3967163" y="3395663"/>
          <p14:tracePt t="29696" x="3962400" y="3400425"/>
          <p14:tracePt t="29704" x="3956050" y="3406775"/>
          <p14:tracePt t="29713" x="3951288" y="3411538"/>
          <p14:tracePt t="29721" x="3951288" y="3417888"/>
          <p14:tracePt t="29729" x="3944938" y="3429000"/>
          <p14:tracePt t="29737" x="3933825" y="3440113"/>
          <p14:tracePt t="29745" x="3929063" y="3446463"/>
          <p14:tracePt t="29756" x="3911600" y="3462338"/>
          <p14:tracePt t="29760" x="3905250" y="3473450"/>
          <p14:tracePt t="29769" x="3894138" y="3484563"/>
          <p14:tracePt t="29777" x="3889375" y="3495675"/>
          <p14:tracePt t="29786" x="3871913" y="3513138"/>
          <p14:tracePt t="29792" x="3867150" y="3524250"/>
          <p14:tracePt t="29800" x="3849688" y="3535363"/>
          <p14:tracePt t="29808" x="3844925" y="3546475"/>
          <p14:tracePt t="29816" x="3838575" y="3552825"/>
          <p14:tracePt t="29824" x="3827463" y="3563938"/>
          <p14:tracePt t="29832" x="3827463" y="3570288"/>
          <p14:tracePt t="29840" x="3827463" y="3575050"/>
          <p14:tracePt t="29848" x="3821113" y="3581400"/>
          <p14:tracePt t="29856" x="3816350" y="3586163"/>
          <p14:tracePt t="34152" x="3816350" y="3619500"/>
          <p14:tracePt t="34160" x="3816350" y="3654425"/>
          <p14:tracePt t="34168" x="3816350" y="3687763"/>
          <p14:tracePt t="34176" x="3816350" y="3727450"/>
          <p14:tracePt t="34184" x="3816350" y="3749675"/>
          <p14:tracePt t="34192" x="3816350" y="3771900"/>
          <p14:tracePt t="34200" x="3816350" y="3805238"/>
          <p14:tracePt t="34208" x="3816350" y="3827463"/>
          <p14:tracePt t="34216" x="3816350" y="3856038"/>
          <p14:tracePt t="34224" x="3816350" y="3878263"/>
          <p14:tracePt t="34232" x="3816350" y="3913188"/>
          <p14:tracePt t="34240" x="3816350" y="3929063"/>
          <p14:tracePt t="34248" x="3816350" y="3951288"/>
          <p14:tracePt t="34257" x="3816350" y="3968750"/>
          <p14:tracePt t="34264" x="3816350" y="3979863"/>
          <p14:tracePt t="34272" x="3816350" y="3997325"/>
          <p14:tracePt t="34280" x="3816350" y="4013200"/>
          <p14:tracePt t="34288" x="3816350" y="4030663"/>
          <p14:tracePt t="34296" x="3816350" y="4041775"/>
          <p14:tracePt t="34304" x="3816350" y="4059238"/>
          <p14:tracePt t="34312" x="3816350" y="4070350"/>
          <p14:tracePt t="34320" x="3816350" y="4081463"/>
          <p14:tracePt t="34328" x="3821113" y="4097338"/>
          <p14:tracePt t="34337" x="3821113" y="4103688"/>
          <p14:tracePt t="34345" x="3821113" y="4114800"/>
          <p14:tracePt t="34353" x="3821113" y="4121150"/>
          <p14:tracePt t="34361" x="3821113" y="4132263"/>
          <p14:tracePt t="34369" x="3821113" y="4143375"/>
          <p14:tracePt t="34378" x="3821113" y="4154488"/>
          <p14:tracePt t="34392" x="3821113" y="4165600"/>
          <p14:tracePt t="34408" x="3827463" y="4170363"/>
          <p14:tracePt t="46729" x="3849688" y="4170363"/>
          <p14:tracePt t="46736" x="3867150" y="4170363"/>
          <p14:tracePt t="46745" x="3878263" y="4170363"/>
          <p14:tracePt t="46753" x="3889375" y="4170363"/>
          <p14:tracePt t="46760" x="3905250" y="4165600"/>
          <p14:tracePt t="46768" x="3922713" y="4165600"/>
          <p14:tracePt t="46776" x="3944938" y="4165600"/>
          <p14:tracePt t="46785" x="3967163" y="4165600"/>
          <p14:tracePt t="46792" x="3990975" y="4165600"/>
          <p14:tracePt t="46800" x="4017963" y="4165600"/>
          <p14:tracePt t="46808" x="4035425" y="4165600"/>
          <p14:tracePt t="46816" x="4046538" y="4165600"/>
          <p14:tracePt t="46832" x="4057650" y="4165600"/>
          <p14:tracePt t="46848" x="4068763" y="4170363"/>
          <p14:tracePt t="46864" x="4079875" y="4176713"/>
          <p14:tracePt t="46873" x="4086225" y="4181475"/>
          <p14:tracePt t="46880" x="4097338" y="4187825"/>
          <p14:tracePt t="46896" x="4108450" y="4194175"/>
          <p14:tracePt t="46905" x="4113213" y="4198938"/>
          <p14:tracePt t="46912" x="4125913" y="4198938"/>
          <p14:tracePt t="46920" x="4130675" y="4205288"/>
          <p14:tracePt t="46929" x="4137025" y="4210050"/>
          <p14:tracePt t="46936" x="4152900" y="4216400"/>
          <p14:tracePt t="46953" x="4159250" y="4216400"/>
          <p14:tracePt t="46969" x="4170363" y="4221163"/>
          <p14:tracePt t="46993" x="4175125" y="4221163"/>
          <p14:tracePt t="47000" x="4181475" y="4227513"/>
          <p14:tracePt t="47008" x="4186238" y="4232275"/>
          <p14:tracePt t="47016" x="4192588" y="4232275"/>
          <p14:tracePt t="47033" x="4198938" y="4238625"/>
          <p14:tracePt t="47040" x="4203700" y="4238625"/>
          <p14:tracePt t="47056" x="4210050" y="4243388"/>
          <p14:tracePt t="47064" x="4214813" y="4249738"/>
          <p14:tracePt t="47089" x="4221163" y="4256088"/>
          <p14:tracePt t="47096" x="4225925" y="4256088"/>
          <p14:tracePt t="47104" x="4232275" y="4260850"/>
          <p14:tracePt t="47113" x="4232275" y="4267200"/>
          <p14:tracePt t="47120" x="4237038" y="4267200"/>
          <p14:tracePt t="47136" x="4237038" y="4271963"/>
          <p14:tracePt t="47144" x="4243388" y="4271963"/>
          <p14:tracePt t="47153" x="4248150" y="4271963"/>
          <p14:tracePt t="47160" x="4248150" y="4278313"/>
          <p14:tracePt t="47168" x="4254500" y="4278313"/>
          <p14:tracePt t="47176" x="4254500" y="4283075"/>
          <p14:tracePt t="47184" x="4260850" y="4289425"/>
          <p14:tracePt t="47200" x="4265613" y="4294188"/>
          <p14:tracePt t="47208" x="4271963" y="4294188"/>
          <p14:tracePt t="47216" x="4276725" y="4300538"/>
          <p14:tracePt t="47225" x="4283075" y="4305300"/>
          <p14:tracePt t="47232" x="4287838" y="4311650"/>
          <p14:tracePt t="47240" x="4298950" y="4316413"/>
          <p14:tracePt t="47248" x="4305300" y="4329113"/>
          <p14:tracePt t="47256" x="4316413" y="4333875"/>
          <p14:tracePt t="47264" x="4333875" y="4351338"/>
          <p14:tracePt t="47272" x="4338638" y="4356100"/>
          <p14:tracePt t="47279" x="4360863" y="4367213"/>
          <p14:tracePt t="47288" x="4371975" y="4384675"/>
          <p14:tracePt t="47296" x="4383088" y="4391025"/>
          <p14:tracePt t="47304" x="4394200" y="4402138"/>
          <p14:tracePt t="47313" x="4418013" y="4413250"/>
          <p14:tracePt t="47320" x="4422775" y="4424363"/>
          <p14:tracePt t="47328" x="4433888" y="4435475"/>
          <p14:tracePt t="47336" x="4445000" y="4440238"/>
          <p14:tracePt t="47345" x="4451350" y="4451350"/>
          <p14:tracePt t="47352" x="4462463" y="4457700"/>
          <p14:tracePt t="47360" x="4468813" y="4468813"/>
          <p14:tracePt t="47368" x="4479925" y="4475163"/>
          <p14:tracePt t="47376" x="4479925" y="4479925"/>
          <p14:tracePt t="47384" x="4484688" y="4486275"/>
          <p14:tracePt t="47393" x="4491038" y="4486275"/>
          <p14:tracePt t="47400" x="4495800" y="4497388"/>
          <p14:tracePt t="47415" x="4502150" y="4508500"/>
          <p14:tracePt t="47424" x="4506913" y="4519613"/>
          <p14:tracePt t="47434" x="4518025" y="4524375"/>
          <p14:tracePt t="47441" x="4518025" y="4530725"/>
          <p14:tracePt t="47451" x="4529138" y="4541838"/>
          <p14:tracePt t="47457" x="4529138" y="4548188"/>
          <p14:tracePt t="47466" x="4541838" y="4559300"/>
          <p14:tracePt t="47474" x="4541838" y="4564063"/>
          <p14:tracePt t="47481" x="4552950" y="4570413"/>
          <p14:tracePt t="47488" x="4552950" y="4575175"/>
          <p14:tracePt t="47496" x="4557713" y="4586288"/>
          <p14:tracePt t="47504" x="4564063" y="4592638"/>
          <p14:tracePt t="47512" x="4568825" y="4603750"/>
          <p14:tracePt t="47520" x="4568825" y="4614863"/>
          <p14:tracePt t="47528" x="4575175" y="4625975"/>
          <p14:tracePt t="47536" x="4579938" y="4632325"/>
          <p14:tracePt t="47544" x="4579938" y="4643438"/>
          <p14:tracePt t="47553" x="4586288" y="4648200"/>
          <p14:tracePt t="47561" x="4591050" y="4654550"/>
          <p14:tracePt t="47569" x="4591050" y="4672013"/>
          <p14:tracePt t="47585" x="4597400" y="4676775"/>
          <p14:tracePt t="47595" x="4602163" y="4683125"/>
          <p14:tracePt t="47600" x="4602163" y="4694238"/>
          <p14:tracePt t="47608" x="4608513" y="4705350"/>
          <p14:tracePt t="47616" x="4608513" y="4716463"/>
          <p14:tracePt t="47624" x="4614863" y="4727575"/>
          <p14:tracePt t="47632" x="4625975" y="4745038"/>
          <p14:tracePt t="47640" x="4625975" y="4760913"/>
          <p14:tracePt t="47648" x="4630738" y="4789488"/>
          <p14:tracePt t="47656" x="4641850" y="4806950"/>
          <p14:tracePt t="47664" x="4648200" y="4829175"/>
          <p14:tracePt t="47672" x="4652963" y="4862513"/>
          <p14:tracePt t="47680" x="4664075" y="4895850"/>
          <p14:tracePt t="47688" x="4670425" y="4924425"/>
          <p14:tracePt t="47696" x="4670425" y="4953000"/>
          <p14:tracePt t="47704" x="4670425" y="4979988"/>
          <p14:tracePt t="47713" x="4675188" y="5014913"/>
          <p14:tracePt t="47720" x="4675188" y="5037138"/>
          <p14:tracePt t="47728" x="4675188" y="5053013"/>
          <p14:tracePt t="47736" x="4675188" y="5070475"/>
          <p14:tracePt t="47744" x="4675188" y="5087938"/>
          <p14:tracePt t="47753" x="4675188" y="5099050"/>
          <p14:tracePt t="47761" x="4675188" y="5114925"/>
          <p14:tracePt t="47769" x="4675188" y="5121275"/>
          <p14:tracePt t="47777" x="4675188" y="5132388"/>
          <p14:tracePt t="47786" x="4675188" y="5143500"/>
          <p14:tracePt t="47794" x="4675188" y="5154613"/>
          <p14:tracePt t="47800" x="4675188" y="5165725"/>
          <p14:tracePt t="47808" x="4675188" y="5172075"/>
          <p14:tracePt t="47816" x="4675188" y="5183188"/>
          <p14:tracePt t="47826" x="4675188" y="5199063"/>
          <p14:tracePt t="47833" x="4675188" y="5205413"/>
          <p14:tracePt t="47840" x="4675188" y="5222875"/>
          <p14:tracePt t="47849" x="4675188" y="5227638"/>
          <p14:tracePt t="47856" x="4664075" y="5245100"/>
          <p14:tracePt t="47864" x="4664075" y="5249863"/>
          <p14:tracePt t="47880" x="4652963" y="5272088"/>
          <p14:tracePt t="47888" x="4648200" y="5284788"/>
          <p14:tracePt t="47896" x="4648200" y="5300663"/>
          <p14:tracePt t="47905" x="4637088" y="5311775"/>
          <p14:tracePt t="47913" x="4637088" y="5318125"/>
          <p14:tracePt t="47920" x="4625975" y="5329238"/>
          <p14:tracePt t="47928" x="4619625" y="5340350"/>
          <p14:tracePt t="47936" x="4614863" y="5351463"/>
          <p14:tracePt t="47944" x="4602163" y="5362575"/>
          <p14:tracePt t="47952" x="4602163" y="5368925"/>
          <p14:tracePt t="47960" x="4591050" y="5380038"/>
          <p14:tracePt t="47968" x="4586288" y="5384800"/>
          <p14:tracePt t="47976" x="4575175" y="5402263"/>
          <p14:tracePt t="47984" x="4564063" y="5407025"/>
          <p14:tracePt t="47992" x="4546600" y="5419725"/>
          <p14:tracePt t="48000" x="4518025" y="5435600"/>
          <p14:tracePt t="48008" x="4502150" y="5446713"/>
          <p14:tracePt t="48016" x="4473575" y="5464175"/>
          <p14:tracePt t="48024" x="4440238" y="5480050"/>
          <p14:tracePt t="48034" x="4400550" y="5503863"/>
          <p14:tracePt t="48040" x="4378325" y="5519738"/>
          <p14:tracePt t="48048" x="4333875" y="5541963"/>
          <p14:tracePt t="48056" x="4298950" y="5559425"/>
          <p14:tracePt t="48064" x="4265613" y="5581650"/>
          <p14:tracePt t="48073" x="4232275" y="5599113"/>
          <p14:tracePt t="48081" x="4203700" y="5614988"/>
          <p14:tracePt t="48089" x="4159250" y="5632450"/>
          <p14:tracePt t="48097" x="4130675" y="5649913"/>
          <p14:tracePt t="48104" x="4090988" y="5661025"/>
          <p14:tracePt t="48113" x="4064000" y="5661025"/>
          <p14:tracePt t="48121" x="4029075" y="5672138"/>
          <p14:tracePt t="48129" x="3990975" y="5683250"/>
          <p14:tracePt t="48137" x="3956050" y="5683250"/>
          <p14:tracePt t="48145" x="3917950" y="5688013"/>
          <p14:tracePt t="48156" x="3883025" y="5694363"/>
          <p14:tracePt t="48159" x="3856038" y="5700713"/>
          <p14:tracePt t="48168" x="3821113" y="5700713"/>
          <p14:tracePt t="48176" x="3794125" y="5700713"/>
          <p14:tracePt t="48184" x="3759200" y="5700713"/>
          <p14:tracePt t="48193" x="3725863" y="5700713"/>
          <p14:tracePt t="48201" x="3686175" y="5700713"/>
          <p14:tracePt t="48209" x="3641725" y="5700713"/>
          <p14:tracePt t="48217" x="3602038" y="5700713"/>
          <p14:tracePt t="48225" x="3575050" y="5700713"/>
          <p14:tracePt t="48233" x="3540125" y="5700713"/>
          <p14:tracePt t="48241" x="3513138" y="5700713"/>
          <p14:tracePt t="48248" x="3484563" y="5694363"/>
          <p14:tracePt t="48256" x="3462338" y="5688013"/>
          <p14:tracePt t="48264" x="3444875" y="5683250"/>
          <p14:tracePt t="48273" x="3422650" y="5672138"/>
          <p14:tracePt t="48280" x="3405188" y="5665788"/>
          <p14:tracePt t="48288" x="3382963" y="5654675"/>
          <p14:tracePt t="48296" x="3360738" y="5643563"/>
          <p14:tracePt t="48304" x="3349625" y="5638800"/>
          <p14:tracePt t="48312" x="3338513" y="5627688"/>
          <p14:tracePt t="48320" x="3327400" y="5621338"/>
          <p14:tracePt t="48328" x="3321050" y="5610225"/>
          <p14:tracePt t="48336" x="3309938" y="5603875"/>
          <p14:tracePt t="48345" x="3298825" y="5592763"/>
          <p14:tracePt t="48352" x="3294063" y="5588000"/>
          <p14:tracePt t="48360" x="3282950" y="5576888"/>
          <p14:tracePt t="48376" x="3276600" y="5570538"/>
          <p14:tracePt t="48384" x="3270250" y="5559425"/>
          <p14:tracePt t="48392" x="3265488" y="5559425"/>
          <p14:tracePt t="48400" x="3265488" y="5548313"/>
          <p14:tracePt t="48410" x="3254375" y="5537200"/>
          <p14:tracePt t="48416" x="3254375" y="5530850"/>
          <p14:tracePt t="48424" x="3243263" y="5514975"/>
          <p14:tracePt t="48432" x="3236913" y="5508625"/>
          <p14:tracePt t="48440" x="3236913" y="5497513"/>
          <p14:tracePt t="48448" x="3225800" y="5486400"/>
          <p14:tracePt t="48456" x="3225800" y="5480050"/>
          <p14:tracePt t="48464" x="3214688" y="5464175"/>
          <p14:tracePt t="48472" x="3208338" y="5453063"/>
          <p14:tracePt t="48480" x="3203575" y="5441950"/>
          <p14:tracePt t="48488" x="3197225" y="5435600"/>
          <p14:tracePt t="48496" x="3197225" y="5424488"/>
          <p14:tracePt t="48505" x="3192463" y="5413375"/>
          <p14:tracePt t="48512" x="3192463" y="5407025"/>
          <p14:tracePt t="48520" x="3186113" y="5402263"/>
          <p14:tracePt t="48529" x="3181350" y="5391150"/>
          <p14:tracePt t="48536" x="3181350" y="5384800"/>
          <p14:tracePt t="48544" x="3181350" y="5380038"/>
          <p14:tracePt t="48553" x="3175000" y="5368925"/>
          <p14:tracePt t="48561" x="3175000" y="5362575"/>
          <p14:tracePt t="48569" x="3175000" y="5351463"/>
          <p14:tracePt t="48577" x="3175000" y="5340350"/>
          <p14:tracePt t="48585" x="3170238" y="5329238"/>
          <p14:tracePt t="48601" x="3170238" y="5318125"/>
          <p14:tracePt t="48609" x="3170238" y="5307013"/>
          <p14:tracePt t="48616" x="3170238" y="5289550"/>
          <p14:tracePt t="48624" x="3170238" y="5272088"/>
          <p14:tracePt t="48632" x="3170238" y="5260975"/>
          <p14:tracePt t="48640" x="3170238" y="5249863"/>
          <p14:tracePt t="48648" x="3170238" y="5245100"/>
          <p14:tracePt t="48656" x="3170238" y="5233988"/>
          <p14:tracePt t="48664" x="3170238" y="5222875"/>
          <p14:tracePt t="48673" x="3170238" y="5210175"/>
          <p14:tracePt t="48680" x="3170238" y="5199063"/>
          <p14:tracePt t="48688" x="3170238" y="5194300"/>
          <p14:tracePt t="48699" x="3170238" y="5187950"/>
          <p14:tracePt t="48704" x="3170238" y="5176838"/>
          <p14:tracePt t="48713" x="3170238" y="5165725"/>
          <p14:tracePt t="48720" x="3170238" y="5160963"/>
          <p14:tracePt t="48728" x="3170238" y="5154613"/>
          <p14:tracePt t="48736" x="3170238" y="5143500"/>
          <p14:tracePt t="48744" x="3170238" y="5137150"/>
          <p14:tracePt t="48753" x="3170238" y="5132388"/>
          <p14:tracePt t="48760" x="3175000" y="5121275"/>
          <p14:tracePt t="48768" x="3175000" y="5103813"/>
          <p14:tracePt t="48776" x="3181350" y="5087938"/>
          <p14:tracePt t="48785" x="3186113" y="5076825"/>
          <p14:tracePt t="48792" x="3197225" y="5059363"/>
          <p14:tracePt t="48800" x="3197225" y="5041900"/>
          <p14:tracePt t="48808" x="3203575" y="5030788"/>
          <p14:tracePt t="48816" x="3208338" y="5019675"/>
          <p14:tracePt t="48824" x="3208338" y="5008563"/>
          <p14:tracePt t="48832" x="3214688" y="5002213"/>
          <p14:tracePt t="48840" x="3221038" y="4991100"/>
          <p14:tracePt t="48848" x="3225800" y="4979988"/>
          <p14:tracePt t="48856" x="3225800" y="4975225"/>
          <p14:tracePt t="48864" x="3225800" y="4968875"/>
          <p14:tracePt t="48880" x="3225800" y="4964113"/>
          <p14:tracePt t="49001" x="3232150" y="4964113"/>
          <p14:tracePt t="49016" x="3232150" y="4953000"/>
          <p14:tracePt t="49024" x="3248025" y="4941888"/>
          <p14:tracePt t="49034" x="3248025" y="4935538"/>
          <p14:tracePt t="49040" x="3259138" y="4924425"/>
          <p14:tracePt t="49048" x="3265488" y="4918075"/>
          <p14:tracePt t="49056" x="3270250" y="4906963"/>
          <p14:tracePt t="49064" x="3276600" y="4895850"/>
          <p14:tracePt t="49073" x="3294063" y="4884738"/>
          <p14:tracePt t="49081" x="3294063" y="4879975"/>
          <p14:tracePt t="49089" x="3298825" y="4873625"/>
          <p14:tracePt t="49105" x="3305175" y="4867275"/>
          <p14:tracePt t="49113" x="3305175" y="4862513"/>
          <p14:tracePt t="49184" x="3309938" y="4856163"/>
          <p14:tracePt t="49192" x="3327400" y="4851400"/>
          <p14:tracePt t="49200" x="3343275" y="4840288"/>
          <p14:tracePt t="49209" x="3360738" y="4833938"/>
          <p14:tracePt t="49218" x="3382963" y="4822825"/>
          <p14:tracePt t="49225" x="3411538" y="4811713"/>
          <p14:tracePt t="49234" x="3444875" y="4800600"/>
          <p14:tracePt t="49240" x="3478213" y="4789488"/>
          <p14:tracePt t="49249" x="3513138" y="4778375"/>
          <p14:tracePt t="49256" x="3529013" y="4772025"/>
          <p14:tracePt t="49264" x="3546475" y="4760913"/>
          <p14:tracePt t="49272" x="3563938" y="4756150"/>
          <p14:tracePt t="49281" x="3586163" y="4749800"/>
          <p14:tracePt t="49289" x="3597275" y="4749800"/>
          <p14:tracePt t="49296" x="3597275" y="4745038"/>
          <p14:tracePt t="49305" x="3602038" y="4745038"/>
          <p14:tracePt t="49315" x="3608388" y="4745038"/>
          <p14:tracePt t="49321" x="3613150" y="4745038"/>
          <p14:tracePt t="49330" x="3624263" y="4745038"/>
          <p14:tracePt t="49337" x="3630613" y="4745038"/>
          <p14:tracePt t="49346" x="3641725" y="4745038"/>
          <p14:tracePt t="49353" x="3659188" y="4745038"/>
          <p14:tracePt t="49361" x="3681413" y="4745038"/>
          <p14:tracePt t="49368" x="3709988" y="4745038"/>
          <p14:tracePt t="49377" x="3754438" y="4745038"/>
          <p14:tracePt t="49385" x="3798888" y="4745038"/>
          <p14:tracePt t="49393" x="3844925" y="4745038"/>
          <p14:tracePt t="49401" x="3889375" y="4745038"/>
          <p14:tracePt t="49410" x="3933825" y="4745038"/>
          <p14:tracePt t="49417" x="3973513" y="4745038"/>
          <p14:tracePt t="49426" x="4006850" y="4745038"/>
          <p14:tracePt t="49432" x="4029075" y="4745038"/>
          <p14:tracePt t="49440" x="4052888" y="4745038"/>
          <p14:tracePt t="49448" x="4068763" y="4745038"/>
          <p14:tracePt t="49456" x="4075113" y="4745038"/>
          <p14:tracePt t="49464" x="4079875" y="4745038"/>
          <p14:tracePt t="49496" x="4086225" y="4745038"/>
          <p14:tracePt t="49505" x="4090988" y="4745038"/>
          <p14:tracePt t="49512" x="4097338" y="4745038"/>
          <p14:tracePt t="49520" x="4108450" y="4749800"/>
          <p14:tracePt t="49528" x="4125913" y="4756150"/>
          <p14:tracePt t="49536" x="4141788" y="4760913"/>
          <p14:tracePt t="49545" x="4164013" y="4772025"/>
          <p14:tracePt t="49552" x="4186238" y="4783138"/>
          <p14:tracePt t="49560" x="4198938" y="4789488"/>
          <p14:tracePt t="49568" x="4214813" y="4794250"/>
          <p14:tracePt t="49576" x="4232275" y="4800600"/>
          <p14:tracePt t="49584" x="4260850" y="4811713"/>
          <p14:tracePt t="49593" x="4283075" y="4822825"/>
          <p14:tracePt t="49600" x="4294188" y="4822825"/>
          <p14:tracePt t="49608" x="4305300" y="4829175"/>
          <p14:tracePt t="49616" x="4310063" y="4833938"/>
          <p14:tracePt t="49625" x="4316413" y="4833938"/>
          <p14:tracePt t="49634" x="4321175" y="4840288"/>
          <p14:tracePt t="49641" x="4327525" y="4845050"/>
          <p14:tracePt t="49650" x="4333875" y="4851400"/>
          <p14:tracePt t="49657" x="4338638" y="4851400"/>
          <p14:tracePt t="49664" x="4338638" y="4856163"/>
          <p14:tracePt t="49672" x="4344988" y="4862513"/>
          <p14:tracePt t="49680" x="4349750" y="4867275"/>
          <p14:tracePt t="49688" x="4356100" y="4873625"/>
          <p14:tracePt t="49696" x="4367213" y="4884738"/>
          <p14:tracePt t="49705" x="4371975" y="4895850"/>
          <p14:tracePt t="49715" x="4389438" y="4913313"/>
          <p14:tracePt t="49720" x="4394200" y="4924425"/>
          <p14:tracePt t="49728" x="4411663" y="4941888"/>
          <p14:tracePt t="49736" x="4418013" y="4946650"/>
          <p14:tracePt t="49744" x="4429125" y="4968875"/>
          <p14:tracePt t="49753" x="4433888" y="4979988"/>
          <p14:tracePt t="49760" x="4445000" y="4991100"/>
          <p14:tracePt t="49768" x="4451350" y="5002213"/>
          <p14:tracePt t="49776" x="4462463" y="5014913"/>
          <p14:tracePt t="49785" x="4462463" y="5026025"/>
          <p14:tracePt t="49792" x="4468813" y="5030788"/>
          <p14:tracePt t="49800" x="4473575" y="5041900"/>
          <p14:tracePt t="49808" x="4473575" y="5053013"/>
          <p14:tracePt t="49816" x="4479925" y="5059363"/>
          <p14:tracePt t="49824" x="4479925" y="5064125"/>
          <p14:tracePt t="49840" x="4479925" y="5070475"/>
          <p14:tracePt t="49848" x="4484688" y="5081588"/>
          <p14:tracePt t="49864" x="4484688" y="5087938"/>
          <p14:tracePt t="49872" x="4484688" y="5092700"/>
          <p14:tracePt t="49880" x="4484688" y="5103813"/>
          <p14:tracePt t="49888" x="4491038" y="5110163"/>
          <p14:tracePt t="49905" x="4491038" y="5121275"/>
          <p14:tracePt t="49912" x="4491038" y="5126038"/>
          <p14:tracePt t="49920" x="4491038" y="5132388"/>
          <p14:tracePt t="49928" x="4491038" y="5143500"/>
          <p14:tracePt t="49936" x="4491038" y="5154613"/>
          <p14:tracePt t="49944" x="4491038" y="5160963"/>
          <p14:tracePt t="49952" x="4491038" y="5172075"/>
          <p14:tracePt t="49960" x="4491038" y="5183188"/>
          <p14:tracePt t="49968" x="4491038" y="5194300"/>
          <p14:tracePt t="49976" x="4491038" y="5205413"/>
          <p14:tracePt t="49984" x="4491038" y="5210175"/>
          <p14:tracePt t="49992" x="4491038" y="5216525"/>
          <p14:tracePt t="50000" x="4491038" y="5222875"/>
          <p14:tracePt t="50008" x="4491038" y="5233988"/>
          <p14:tracePt t="50024" x="4491038" y="5238750"/>
          <p14:tracePt t="50034" x="4491038" y="5245100"/>
          <p14:tracePt t="50040" x="4491038" y="5249863"/>
          <p14:tracePt t="50057" x="4491038" y="5256213"/>
          <p14:tracePt t="50066" x="4484688" y="5260975"/>
          <p14:tracePt t="50074" x="4484688" y="5272088"/>
          <p14:tracePt t="50080" x="4484688" y="5278438"/>
          <p14:tracePt t="50089" x="4479925" y="5284788"/>
          <p14:tracePt t="50102" x="4473575" y="5289550"/>
          <p14:tracePt t="50105" x="4473575" y="5300663"/>
          <p14:tracePt t="50113" x="4462463" y="5311775"/>
          <p14:tracePt t="50120" x="4462463" y="5318125"/>
          <p14:tracePt t="50129" x="4451350" y="5329238"/>
          <p14:tracePt t="50136" x="4445000" y="5345113"/>
          <p14:tracePt t="50144" x="4433888" y="5357813"/>
          <p14:tracePt t="50153" x="4422775" y="5368925"/>
          <p14:tracePt t="50160" x="4411663" y="5380038"/>
          <p14:tracePt t="50168" x="4406900" y="5384800"/>
          <p14:tracePt t="50176" x="4400550" y="5391150"/>
          <p14:tracePt t="50184" x="4394200" y="5402263"/>
          <p14:tracePt t="50192" x="4389438" y="5402263"/>
          <p14:tracePt t="50208" x="4389438" y="5407025"/>
          <p14:tracePt t="50232" x="4383088" y="5413375"/>
          <p14:tracePt t="50248" x="4378325" y="5413375"/>
          <p14:tracePt t="50256" x="4371975" y="5413375"/>
          <p14:tracePt t="50264" x="4371975" y="5419725"/>
          <p14:tracePt t="50273" x="4367213" y="5419725"/>
          <p14:tracePt t="50289" x="4356100" y="5430838"/>
          <p14:tracePt t="50301" x="4349750" y="5430838"/>
          <p14:tracePt t="50304" x="4333875" y="5441950"/>
          <p14:tracePt t="50312" x="4321175" y="5441950"/>
          <p14:tracePt t="50320" x="4316413" y="5453063"/>
          <p14:tracePt t="50328" x="4310063" y="5457825"/>
          <p14:tracePt t="50336" x="4305300" y="5457825"/>
          <p14:tracePt t="50345" x="4298950" y="5464175"/>
          <p14:tracePt t="50352" x="4287838" y="5468938"/>
          <p14:tracePt t="50401" x="4287838" y="5475288"/>
          <p14:tracePt t="50440" x="4283075" y="5480050"/>
          <p14:tracePt t="50448" x="4271963" y="5486400"/>
          <p14:tracePt t="50467" x="4265613" y="5492750"/>
          <p14:tracePt t="50480" x="4260850" y="5497513"/>
          <p14:tracePt t="50488" x="4254500" y="5503863"/>
          <p14:tracePt t="50513" x="4248150" y="5503863"/>
          <p14:tracePt t="55161" x="4248150" y="5497513"/>
          <p14:tracePt t="55169" x="4248150" y="5492750"/>
          <p14:tracePt t="55184" x="4248150" y="5486400"/>
          <p14:tracePt t="55193" x="4248150" y="5475288"/>
          <p14:tracePt t="55209" x="4248150" y="5468938"/>
          <p14:tracePt t="55217" x="4248150" y="5464175"/>
          <p14:tracePt t="55225" x="4248150" y="5457825"/>
          <p14:tracePt t="55241" x="4248150" y="5453063"/>
          <p14:tracePt t="55257" x="4248150" y="5446713"/>
          <p14:tracePt t="55266" x="4248150" y="5441950"/>
          <p14:tracePt t="55273" x="4248150" y="5435600"/>
          <p14:tracePt t="55289" x="4248150" y="5424488"/>
          <p14:tracePt t="55305" x="4248150" y="5413375"/>
          <p14:tracePt t="55312" x="4248150" y="5407025"/>
          <p14:tracePt t="55321" x="4248150" y="5402263"/>
          <p14:tracePt t="55329" x="4248150" y="5395913"/>
          <p14:tracePt t="55336" x="4248150" y="5391150"/>
          <p14:tracePt t="55346" x="4248150" y="5384800"/>
          <p14:tracePt t="55352" x="4248150" y="5380038"/>
          <p14:tracePt t="55360" x="4248150" y="5373688"/>
          <p14:tracePt t="55384" x="4248150" y="5368925"/>
          <p14:tracePt t="55392" x="4248150" y="5362575"/>
          <p14:tracePt t="55410" x="4248150" y="5357813"/>
          <p14:tracePt t="55424" x="4248150" y="5351463"/>
          <p14:tracePt t="55440" x="4248150" y="5345113"/>
          <p14:tracePt t="55449" x="4248150" y="5340350"/>
          <p14:tracePt t="55456" x="4248150" y="5334000"/>
          <p14:tracePt t="55472" x="4248150" y="5329238"/>
          <p14:tracePt t="55480" x="4248150" y="5322888"/>
          <p14:tracePt t="55488" x="4248150" y="5318125"/>
          <p14:tracePt t="55496" x="4243388" y="5311775"/>
          <p14:tracePt t="55512" x="4243388" y="5307013"/>
          <p14:tracePt t="55520" x="4243388" y="5295900"/>
          <p14:tracePt t="55536" x="4237038" y="5284788"/>
          <p14:tracePt t="55552" x="4237038" y="5278438"/>
          <p14:tracePt t="55561" x="4237038" y="5272088"/>
          <p14:tracePt t="55569" x="4237038" y="5267325"/>
          <p14:tracePt t="55577" x="4237038" y="5260975"/>
          <p14:tracePt t="55585" x="4237038" y="5249863"/>
          <p14:tracePt t="55600" x="4237038" y="5238750"/>
          <p14:tracePt t="55608" x="4237038" y="5227638"/>
          <p14:tracePt t="55616" x="4237038" y="5210175"/>
          <p14:tracePt t="55624" x="4237038" y="5205413"/>
          <p14:tracePt t="55631" x="4237038" y="5187950"/>
          <p14:tracePt t="55641" x="4237038" y="5176838"/>
          <p14:tracePt t="55650" x="4232275" y="5165725"/>
          <p14:tracePt t="55657" x="4232275" y="5154613"/>
          <p14:tracePt t="55665" x="4232275" y="5143500"/>
          <p14:tracePt t="55674" x="4232275" y="5126038"/>
          <p14:tracePt t="55681" x="4232275" y="5121275"/>
          <p14:tracePt t="55689" x="4232275" y="5114925"/>
          <p14:tracePt t="55697" x="4232275" y="5110163"/>
          <p14:tracePt t="55714" x="4232275" y="5103813"/>
          <p14:tracePt t="55840" x="4232275" y="5099050"/>
          <p14:tracePt t="55865" x="4232275" y="5092700"/>
          <p14:tracePt t="59409" x="4298950" y="5087938"/>
          <p14:tracePt t="59417" x="4378325" y="5081588"/>
          <p14:tracePt t="59425" x="4473575" y="5076825"/>
          <p14:tracePt t="59434" x="4546600" y="5064125"/>
          <p14:tracePt t="59441" x="4625975" y="5059363"/>
          <p14:tracePt t="59449" x="4699000" y="5048250"/>
          <p14:tracePt t="59457" x="4772025" y="5037138"/>
          <p14:tracePt t="59465" x="4833938" y="5030788"/>
          <p14:tracePt t="59472" x="4895850" y="5019675"/>
          <p14:tracePt t="59480" x="4945063" y="5019675"/>
          <p14:tracePt t="59488" x="4984750" y="5014913"/>
          <p14:tracePt t="59496" x="5024438" y="5008563"/>
          <p14:tracePt t="59504" x="5046663" y="5008563"/>
          <p14:tracePt t="59513" x="5064125" y="5008563"/>
          <p14:tracePt t="59520" x="5080000" y="5008563"/>
          <p14:tracePt t="59528" x="5097463" y="5008563"/>
          <p14:tracePt t="59536" x="5114925" y="5008563"/>
          <p14:tracePt t="59544" x="5137150" y="5008563"/>
          <p14:tracePt t="59552" x="5159375" y="5008563"/>
          <p14:tracePt t="59560" x="5181600" y="5008563"/>
          <p14:tracePt t="59568" x="5221288" y="5008563"/>
          <p14:tracePt t="59576" x="5265738" y="5008563"/>
          <p14:tracePt t="59584" x="5311775" y="5008563"/>
          <p14:tracePt t="59593" x="5372100" y="5008563"/>
          <p14:tracePt t="59600" x="5440363" y="5008563"/>
          <p14:tracePt t="59608" x="5491163" y="5008563"/>
          <p14:tracePt t="59617" x="5557838" y="5008563"/>
          <p14:tracePt t="59624" x="5619750" y="5008563"/>
          <p14:tracePt t="59632" x="5676900" y="5002213"/>
          <p14:tracePt t="59640" x="5732463" y="5002213"/>
          <p14:tracePt t="59648" x="5776913" y="5002213"/>
          <p14:tracePt t="59657" x="5822950" y="5002213"/>
          <p14:tracePt t="59665" x="5867400" y="5002213"/>
          <p14:tracePt t="59673" x="5911850" y="5002213"/>
          <p14:tracePt t="59681" x="5946775" y="5002213"/>
          <p14:tracePt t="59689" x="5984875" y="5002213"/>
          <p14:tracePt t="59697" x="6019800" y="5002213"/>
          <p14:tracePt t="59705" x="6046788" y="5002213"/>
          <p14:tracePt t="59714" x="6075363" y="5002213"/>
          <p14:tracePt t="59720" x="6108700" y="5002213"/>
          <p14:tracePt t="59728" x="6137275" y="5002213"/>
          <p14:tracePt t="59736" x="6176963" y="5002213"/>
          <p14:tracePt t="59744" x="6210300" y="4997450"/>
          <p14:tracePt t="59752" x="6232525" y="4991100"/>
          <p14:tracePt t="59761" x="6272213" y="4986338"/>
          <p14:tracePt t="59770" x="6311900" y="4979988"/>
          <p14:tracePt t="59777" x="6350000" y="4975225"/>
          <p14:tracePt t="59786" x="6384925" y="4968875"/>
          <p14:tracePt t="59793" x="6424613" y="4964113"/>
          <p14:tracePt t="59801" x="6473825" y="4957763"/>
          <p14:tracePt t="59809" x="6524625" y="4953000"/>
          <p14:tracePt t="59818" x="6570663" y="4946650"/>
          <p14:tracePt t="59827" x="6626225" y="4935538"/>
          <p14:tracePt t="59832" x="6670675" y="4929188"/>
          <p14:tracePt t="59840" x="6716713" y="4924425"/>
          <p14:tracePt t="59849" x="6754813" y="4924425"/>
          <p14:tracePt t="59857" x="6783388" y="4918075"/>
          <p14:tracePt t="59865" x="6800850" y="4918075"/>
          <p14:tracePt t="59874" x="6816725" y="4918075"/>
          <p14:tracePt t="59880" x="6827838" y="4918075"/>
          <p14:tracePt t="59889" x="6845300" y="4918075"/>
          <p14:tracePt t="59897" x="6851650" y="4918075"/>
          <p14:tracePt t="67112" x="6856413" y="4913313"/>
          <p14:tracePt t="67120" x="6873875" y="4906963"/>
          <p14:tracePt t="67129" x="6896100" y="4906963"/>
          <p14:tracePt t="67139" x="6918325" y="4902200"/>
          <p14:tracePt t="67144" x="6929438" y="4902200"/>
          <p14:tracePt t="67153" x="6935788" y="4902200"/>
          <p14:tracePt t="67160" x="6946900" y="4902200"/>
          <p14:tracePt t="67168" x="6958013" y="4895850"/>
          <p14:tracePt t="67177" x="6986588" y="4884738"/>
          <p14:tracePt t="67184" x="7008813" y="4873625"/>
          <p14:tracePt t="67192" x="7042150" y="4862513"/>
          <p14:tracePt t="67200" x="7075488" y="4845050"/>
          <p14:tracePt t="67208" x="7097713" y="4833938"/>
          <p14:tracePt t="67216" x="7126288" y="4818063"/>
          <p14:tracePt t="67224" x="7148513" y="4811713"/>
          <p14:tracePt t="67232" x="7177088" y="4806950"/>
          <p14:tracePt t="67240" x="7199313" y="4794250"/>
          <p14:tracePt t="67248" x="7216775" y="4794250"/>
          <p14:tracePt t="67256" x="7239000" y="4783138"/>
          <p14:tracePt t="67264" x="7250113" y="4778375"/>
          <p14:tracePt t="67272" x="7272338" y="4772025"/>
          <p14:tracePt t="67280" x="7289800" y="4772025"/>
          <p14:tracePt t="67288" x="7316788" y="4760913"/>
          <p14:tracePt t="67297" x="7351713" y="4756150"/>
          <p14:tracePt t="67304" x="7402513" y="4745038"/>
          <p14:tracePt t="67312" x="7446963" y="4733925"/>
          <p14:tracePt t="67320" x="7491413" y="4716463"/>
          <p14:tracePt t="67328" x="7542213" y="4705350"/>
          <p14:tracePt t="67337" x="7586663" y="4687888"/>
          <p14:tracePt t="67343" x="7632700" y="4676775"/>
          <p14:tracePt t="67353" x="7677150" y="4672013"/>
          <p14:tracePt t="67361" x="7716838" y="4665663"/>
          <p14:tracePt t="67370" x="7750175" y="4659313"/>
          <p14:tracePt t="67378" x="7778750" y="4659313"/>
          <p14:tracePt t="67385" x="7812088" y="4659313"/>
          <p14:tracePt t="67395" x="7823200" y="4654550"/>
          <p14:tracePt t="67400" x="7840663" y="4654550"/>
          <p14:tracePt t="67409" x="7851775" y="4654550"/>
          <p14:tracePt t="67416" x="7862888" y="4654550"/>
          <p14:tracePt t="67424" x="7878763" y="4654550"/>
          <p14:tracePt t="67432" x="7896225" y="4654550"/>
          <p14:tracePt t="67440" x="7913688" y="4654550"/>
          <p14:tracePt t="67448" x="7929563" y="4654550"/>
          <p14:tracePt t="67456" x="7951788" y="4654550"/>
          <p14:tracePt t="67464" x="7969250" y="4654550"/>
          <p14:tracePt t="67472" x="7991475" y="4654550"/>
          <p14:tracePt t="67480" x="8020050" y="4654550"/>
          <p14:tracePt t="67488" x="8048625" y="4654550"/>
          <p14:tracePt t="67496" x="8081963" y="4654550"/>
          <p14:tracePt t="67504" x="8110538" y="4654550"/>
          <p14:tracePt t="67513" x="8132763" y="4654550"/>
          <p14:tracePt t="67522" x="8166100" y="4654550"/>
          <p14:tracePt t="67529" x="8188325" y="4654550"/>
          <p14:tracePt t="67540" x="8210550" y="4654550"/>
          <p14:tracePt t="67546" x="8232775" y="4654550"/>
          <p14:tracePt t="67552" x="8250238" y="4654550"/>
          <p14:tracePt t="67560" x="8267700" y="4654550"/>
          <p14:tracePt t="67568" x="8283575" y="4654550"/>
          <p14:tracePt t="67577" x="8301038" y="4654550"/>
          <p14:tracePt t="67584" x="8318500" y="4659313"/>
          <p14:tracePt t="67592" x="8334375" y="4659313"/>
          <p14:tracePt t="67600" x="8362950" y="4672013"/>
          <p14:tracePt t="67608" x="8385175" y="4676775"/>
          <p14:tracePt t="67617" x="8402638" y="4676775"/>
          <p14:tracePt t="67624" x="8424863" y="4676775"/>
          <p14:tracePt t="67633" x="8447088" y="4683125"/>
          <p14:tracePt t="67641" x="8469313" y="4683125"/>
          <p14:tracePt t="67648" x="8502650" y="4694238"/>
          <p14:tracePt t="67657" x="8537575" y="4699000"/>
          <p14:tracePt t="67665" x="8559800" y="4705350"/>
          <p14:tracePt t="67673" x="8599488" y="4710113"/>
          <p14:tracePt t="67681" x="8615363" y="4716463"/>
          <p14:tracePt t="67691" x="8632825" y="4716463"/>
          <p14:tracePt t="67697" x="8648700" y="4721225"/>
          <p14:tracePt t="67705" x="8677275" y="4721225"/>
          <p14:tracePt t="67712" x="8694738" y="4727575"/>
          <p14:tracePt t="67720" x="8734425" y="4738688"/>
          <p14:tracePt t="67728" x="8745538" y="4745038"/>
          <p14:tracePt t="67736" x="8761413" y="4749800"/>
          <p14:tracePt t="67744" x="8778875" y="4749800"/>
          <p14:tracePt t="67753" x="8789988" y="4756150"/>
          <p14:tracePt t="67760" x="8807450" y="4767263"/>
          <p14:tracePt t="67768" x="8829675" y="4772025"/>
          <p14:tracePt t="67776" x="8840788" y="4778375"/>
          <p14:tracePt t="67784" x="8856663" y="4789488"/>
          <p14:tracePt t="67793" x="8874125" y="4794250"/>
          <p14:tracePt t="67800" x="8891588" y="4806950"/>
          <p14:tracePt t="67808" x="8907463" y="4818063"/>
          <p14:tracePt t="67816" x="8924925" y="4829175"/>
          <p14:tracePt t="67824" x="8947150" y="4840288"/>
          <p14:tracePt t="67832" x="8958263" y="4845050"/>
          <p14:tracePt t="67840" x="8975725" y="4856163"/>
          <p14:tracePt t="67848" x="8980488" y="4862513"/>
          <p14:tracePt t="67856" x="8997950" y="4867275"/>
          <p14:tracePt t="67864" x="9002713" y="4873625"/>
          <p14:tracePt t="67873" x="9009063" y="4873625"/>
          <p14:tracePt t="67880" x="9020175" y="4879975"/>
          <p14:tracePt t="67888" x="9026525" y="4891088"/>
          <p14:tracePt t="67896" x="9031288" y="4891088"/>
          <p14:tracePt t="67903" x="9042400" y="4895850"/>
          <p14:tracePt t="67912" x="9048750" y="4902200"/>
          <p14:tracePt t="67920" x="9059863" y="4913313"/>
          <p14:tracePt t="67928" x="9059863" y="4918075"/>
          <p14:tracePt t="67936" x="9077325" y="4935538"/>
          <p14:tracePt t="67944" x="9077325" y="4946650"/>
          <p14:tracePt t="67953" x="9093200" y="4957763"/>
          <p14:tracePt t="67960" x="9093200" y="4964113"/>
          <p14:tracePt t="67968" x="9099550" y="4975225"/>
          <p14:tracePt t="67976" x="9110663" y="4991100"/>
          <p14:tracePt t="67984" x="9110663" y="5002213"/>
          <p14:tracePt t="67992" x="9115425" y="5014913"/>
          <p14:tracePt t="68000" x="9126538" y="5030788"/>
          <p14:tracePt t="68009" x="9126538" y="5041900"/>
          <p14:tracePt t="68018" x="9137650" y="5064125"/>
          <p14:tracePt t="68271" x="9121775" y="5649913"/>
          <p14:tracePt t="68280" x="9110663" y="5661025"/>
          <p14:tracePt t="68288" x="9099550" y="5683250"/>
          <p14:tracePt t="68298" x="9082088" y="5694363"/>
          <p14:tracePt t="68304" x="9070975" y="5711825"/>
          <p14:tracePt t="68312" x="9042400" y="5722938"/>
          <p14:tracePt t="68321" x="9009063" y="5734050"/>
          <p14:tracePt t="68331" x="8986838" y="5745163"/>
          <p14:tracePt t="68338" x="8953500" y="5756275"/>
          <p14:tracePt t="68344" x="8924925" y="5762625"/>
          <p14:tracePt t="68353" x="8885238" y="5773738"/>
          <p14:tracePt t="68360" x="8845550" y="5778500"/>
          <p14:tracePt t="68369" x="8812213" y="5784850"/>
          <p14:tracePt t="68376" x="8767763" y="5789613"/>
          <p14:tracePt t="68384" x="8721725" y="5789613"/>
          <p14:tracePt t="68394" x="8655050" y="5800725"/>
          <p14:tracePt t="68400" x="8588375" y="5811838"/>
          <p14:tracePt t="68408" x="8509000" y="5829300"/>
          <p14:tracePt t="68416" x="8447088" y="5835650"/>
          <p14:tracePt t="68425" x="8391525" y="5846763"/>
          <p14:tracePt t="68432" x="8323263" y="5851525"/>
          <p14:tracePt t="68440" x="8261350" y="5862638"/>
          <p14:tracePt t="68448" x="8194675" y="5868988"/>
          <p14:tracePt t="68456" x="8132763" y="5873750"/>
          <p14:tracePt t="68464" x="8070850" y="5880100"/>
          <p14:tracePt t="68472" x="8020050" y="5880100"/>
          <p14:tracePt t="68480" x="7975600" y="5880100"/>
          <p14:tracePt t="68488" x="7947025" y="5880100"/>
          <p14:tracePt t="68496" x="7929563" y="5880100"/>
          <p14:tracePt t="68504" x="7902575" y="5880100"/>
          <p14:tracePt t="68513" x="7896225" y="5880100"/>
          <p14:tracePt t="68520" x="7878763" y="5868988"/>
          <p14:tracePt t="68528" x="7867650" y="5862638"/>
          <p14:tracePt t="68536" x="7851775" y="5840413"/>
          <p14:tracePt t="68544" x="7823200" y="5818188"/>
          <p14:tracePt t="68553" x="7794625" y="5789613"/>
          <p14:tracePt t="68560" x="7772400" y="5756275"/>
          <p14:tracePt t="68568" x="7739063" y="5716588"/>
          <p14:tracePt t="68576" x="7716838" y="5694363"/>
          <p14:tracePt t="68584" x="7688263" y="5649913"/>
          <p14:tracePt t="68592" x="7659688" y="5621338"/>
          <p14:tracePt t="68600" x="7632700" y="5588000"/>
          <p14:tracePt t="68608" x="7610475" y="5559425"/>
          <p14:tracePt t="68616" x="7597775" y="5548313"/>
          <p14:tracePt t="68624" x="7575550" y="5519738"/>
          <p14:tracePt t="68632" x="7564438" y="5503863"/>
          <p14:tracePt t="68640" x="7559675" y="5492750"/>
          <p14:tracePt t="68648" x="7548563" y="5475288"/>
          <p14:tracePt t="68656" x="7542213" y="5457825"/>
          <p14:tracePt t="68664" x="7535863" y="5435600"/>
          <p14:tracePt t="68672" x="7531100" y="5413375"/>
          <p14:tracePt t="68680" x="7524750" y="5395913"/>
          <p14:tracePt t="68688" x="7513638" y="5368925"/>
          <p14:tracePt t="68696" x="7513638" y="5357813"/>
          <p14:tracePt t="68703" x="7513638" y="5340350"/>
          <p14:tracePt t="68712" x="7513638" y="5329238"/>
          <p14:tracePt t="68720" x="7513638" y="5311775"/>
          <p14:tracePt t="68728" x="7513638" y="5295900"/>
          <p14:tracePt t="68736" x="7513638" y="5284788"/>
          <p14:tracePt t="68744" x="7513638" y="5272088"/>
          <p14:tracePt t="68752" x="7513638" y="5256213"/>
          <p14:tracePt t="68760" x="7524750" y="5238750"/>
          <p14:tracePt t="68768" x="7531100" y="5227638"/>
          <p14:tracePt t="68776" x="7542213" y="5216525"/>
          <p14:tracePt t="68784" x="7548563" y="5205413"/>
          <p14:tracePt t="68792" x="7564438" y="5183188"/>
          <p14:tracePt t="68801" x="7581900" y="5172075"/>
          <p14:tracePt t="68808" x="7593013" y="5154613"/>
          <p14:tracePt t="68816" x="7604125" y="5149850"/>
          <p14:tracePt t="68825" x="7626350" y="5137150"/>
          <p14:tracePt t="68832" x="7648575" y="5126038"/>
          <p14:tracePt t="68840" x="7683500" y="5114925"/>
          <p14:tracePt t="68848" x="7716838" y="5103813"/>
          <p14:tracePt t="68856" x="7756525" y="5087938"/>
          <p14:tracePt t="68865" x="7772400" y="5076825"/>
          <p14:tracePt t="68873" x="7800975" y="5064125"/>
          <p14:tracePt t="68880" x="7823200" y="5048250"/>
          <p14:tracePt t="68888" x="7840663" y="5041900"/>
          <p14:tracePt t="68897" x="7867650" y="5026025"/>
          <p14:tracePt t="68905" x="7885113" y="5019675"/>
          <p14:tracePt t="68912" x="7913688" y="5008563"/>
          <p14:tracePt t="68921" x="7935913" y="4991100"/>
          <p14:tracePt t="68929" x="7964488" y="4991100"/>
          <p14:tracePt t="68936" x="7980363" y="4979988"/>
          <p14:tracePt t="68944" x="7991475" y="4979988"/>
          <p14:tracePt t="68954" x="8008938" y="4975225"/>
          <p14:tracePt t="68960" x="8020050" y="4968875"/>
          <p14:tracePt t="68968" x="8031163" y="4968875"/>
          <p14:tracePt t="68976" x="8042275" y="4964113"/>
          <p14:tracePt t="68984" x="8048625" y="4964113"/>
          <p14:tracePt t="68992" x="8059738" y="4964113"/>
          <p14:tracePt t="69000" x="8075613" y="4957763"/>
          <p14:tracePt t="69008" x="8093075" y="4957763"/>
          <p14:tracePt t="69016" x="8110538" y="4957763"/>
          <p14:tracePt t="69024" x="8132763" y="4953000"/>
          <p14:tracePt t="69032" x="8159750" y="4953000"/>
          <p14:tracePt t="69040" x="8183563" y="4953000"/>
          <p14:tracePt t="69048" x="8210550" y="4953000"/>
          <p14:tracePt t="69056" x="8245475" y="4953000"/>
          <p14:tracePt t="69064" x="8278813" y="4953000"/>
          <p14:tracePt t="69073" x="8312150" y="4953000"/>
          <p14:tracePt t="69080" x="8334375" y="4953000"/>
          <p14:tracePt t="69088" x="8362950" y="4953000"/>
          <p14:tracePt t="69096" x="8374063" y="4953000"/>
          <p14:tracePt t="69104" x="8385175" y="4953000"/>
          <p14:tracePt t="69112" x="8396288" y="4953000"/>
          <p14:tracePt t="69120" x="8402638" y="4953000"/>
          <p14:tracePt t="69129" x="8407400" y="4953000"/>
          <p14:tracePt t="69136" x="8418513" y="4953000"/>
          <p14:tracePt t="69144" x="8429625" y="4953000"/>
          <p14:tracePt t="69153" x="8440738" y="4953000"/>
          <p14:tracePt t="69169" x="8464550" y="4957763"/>
          <p14:tracePt t="69176" x="8480425" y="4964113"/>
          <p14:tracePt t="69184" x="8502650" y="4968875"/>
          <p14:tracePt t="69192" x="8520113" y="4975225"/>
          <p14:tracePt t="69200" x="8537575" y="4979988"/>
          <p14:tracePt t="69208" x="8553450" y="4986338"/>
          <p14:tracePt t="69216" x="8570913" y="4991100"/>
          <p14:tracePt t="69224" x="8599488" y="5002213"/>
          <p14:tracePt t="69232" x="8626475" y="5002213"/>
          <p14:tracePt t="69240" x="8661400" y="5014913"/>
          <p14:tracePt t="69248" x="8694738" y="5026025"/>
          <p14:tracePt t="69256" x="8710613" y="5037138"/>
          <p14:tracePt t="69264" x="8716963" y="5041900"/>
          <p14:tracePt t="69272" x="8728075" y="5041900"/>
          <p14:tracePt t="69280" x="8728075" y="5048250"/>
          <p14:tracePt t="69288" x="8739188" y="5053013"/>
          <p14:tracePt t="69296" x="8745538" y="5064125"/>
          <p14:tracePt t="69303" x="8750300" y="5064125"/>
          <p14:tracePt t="69312" x="8750300" y="5070475"/>
          <p14:tracePt t="69328" x="8756650" y="5076825"/>
          <p14:tracePt t="69336" x="8761413" y="5081588"/>
          <p14:tracePt t="69344" x="8761413" y="5092700"/>
          <p14:tracePt t="69352" x="8761413" y="5099050"/>
          <p14:tracePt t="69360" x="8767763" y="5110163"/>
          <p14:tracePt t="69368" x="8772525" y="5121275"/>
          <p14:tracePt t="69376" x="8778875" y="5143500"/>
          <p14:tracePt t="69385" x="8783638" y="5149850"/>
          <p14:tracePt t="69395" x="8789988" y="5160963"/>
          <p14:tracePt t="69400" x="8796338" y="5172075"/>
          <p14:tracePt t="69408" x="8801100" y="5187950"/>
          <p14:tracePt t="69416" x="8807450" y="5199063"/>
          <p14:tracePt t="69424" x="8812213" y="5205413"/>
          <p14:tracePt t="69432" x="8818563" y="5210175"/>
          <p14:tracePt t="69440" x="8818563" y="5216525"/>
          <p14:tracePt t="69448" x="8829675" y="5222875"/>
          <p14:tracePt t="69456" x="8829675" y="5233988"/>
          <p14:tracePt t="69464" x="8840788" y="5249863"/>
          <p14:tracePt t="69472" x="8845550" y="5256213"/>
          <p14:tracePt t="69480" x="8856663" y="5267325"/>
          <p14:tracePt t="69488" x="8869363" y="5272088"/>
          <p14:tracePt t="69496" x="8874125" y="5284788"/>
          <p14:tracePt t="69504" x="8896350" y="5289550"/>
          <p14:tracePt t="69512" x="8913813" y="5307013"/>
          <p14:tracePt t="69521" x="8936038" y="5322888"/>
          <p14:tracePt t="69528" x="8942388" y="5329238"/>
          <p14:tracePt t="69536" x="8953500" y="5340350"/>
          <p14:tracePt t="69544" x="8980488" y="5362575"/>
          <p14:tracePt t="69552" x="8991600" y="5373688"/>
          <p14:tracePt t="69560" x="9020175" y="5395913"/>
          <p14:tracePt t="69568" x="9037638" y="5419725"/>
          <p14:tracePt t="69577" x="9048750" y="5430838"/>
          <p14:tracePt t="69584" x="9059863" y="5441950"/>
          <p14:tracePt t="69592" x="9064625" y="5457825"/>
          <p14:tracePt t="69600" x="9070975" y="5468938"/>
          <p14:tracePt t="69608" x="9077325" y="5480050"/>
          <p14:tracePt t="69616" x="9077325" y="5486400"/>
          <p14:tracePt t="69624" x="9082088" y="5503863"/>
          <p14:tracePt t="69632" x="9088438" y="5514975"/>
          <p14:tracePt t="69640" x="9088438" y="5526088"/>
          <p14:tracePt t="69648" x="9093200" y="5537200"/>
          <p14:tracePt t="69656" x="9093200" y="5548313"/>
          <p14:tracePt t="69664" x="9093200" y="5553075"/>
          <p14:tracePt t="69672" x="9093200" y="5570538"/>
          <p14:tracePt t="69680" x="9093200" y="5588000"/>
          <p14:tracePt t="69688" x="9093200" y="5592763"/>
          <p14:tracePt t="69696" x="9093200" y="5603875"/>
          <p14:tracePt t="69704" x="9082088" y="5614988"/>
          <p14:tracePt t="69712" x="9082088" y="5632450"/>
          <p14:tracePt t="69720" x="9064625" y="5654675"/>
          <p14:tracePt t="69728" x="9053513" y="5672138"/>
          <p14:tracePt t="69736" x="9042400" y="5694363"/>
          <p14:tracePt t="69744" x="9026525" y="5716588"/>
          <p14:tracePt t="69752" x="9015413" y="5738813"/>
          <p14:tracePt t="69760" x="9002713" y="5749925"/>
          <p14:tracePt t="69768" x="8986838" y="5767388"/>
          <p14:tracePt t="69776" x="8980488" y="5778500"/>
          <p14:tracePt t="69784" x="8975725" y="5784850"/>
          <p14:tracePt t="69792" x="8958263" y="5795963"/>
          <p14:tracePt t="69800" x="8953500" y="5800725"/>
          <p14:tracePt t="69808" x="8942388" y="5811838"/>
          <p14:tracePt t="69816" x="8936038" y="5818188"/>
          <p14:tracePt t="69824" x="8929688" y="5822950"/>
          <p14:tracePt t="69840" x="8924925" y="5829300"/>
          <p14:tracePt t="69848" x="8918575" y="5829300"/>
          <p14:tracePt t="69856" x="8913813" y="5835650"/>
          <p14:tracePt t="69864" x="8902700" y="5840413"/>
          <p14:tracePt t="69873" x="8896350" y="5840413"/>
          <p14:tracePt t="69880" x="8891588" y="5840413"/>
          <p14:tracePt t="69888" x="8885238" y="5846763"/>
          <p14:tracePt t="69897" x="8874125" y="5851525"/>
          <p14:tracePt t="69912" x="8869363" y="5851525"/>
          <p14:tracePt t="69920" x="8863013" y="5851525"/>
          <p14:tracePt t="69937" x="8856663" y="5851525"/>
          <p14:tracePt t="69944" x="8851900" y="5851525"/>
          <p14:tracePt t="69953" x="8845550" y="5851525"/>
          <p14:tracePt t="69960" x="8840788" y="5851525"/>
          <p14:tracePt t="69968" x="8834438" y="5851525"/>
          <p14:tracePt t="69976" x="8823325" y="5851525"/>
          <p14:tracePt t="69984" x="8801100" y="5851525"/>
          <p14:tracePt t="69992" x="8783638" y="5851525"/>
          <p14:tracePt t="70000" x="8767763" y="5851525"/>
          <p14:tracePt t="70008" x="8745538" y="5851525"/>
          <p14:tracePt t="70018" x="8721725" y="5851525"/>
          <p14:tracePt t="70025" x="8699500" y="5851525"/>
          <p14:tracePt t="70033" x="8677275" y="5851525"/>
          <p14:tracePt t="70040" x="8661400" y="5851525"/>
          <p14:tracePt t="70048" x="8643938" y="5851525"/>
          <p14:tracePt t="70056" x="8626475" y="5851525"/>
          <p14:tracePt t="70064" x="8610600" y="5851525"/>
          <p14:tracePt t="70073" x="8593138" y="5851525"/>
          <p14:tracePt t="70080" x="8588375" y="5851525"/>
          <p14:tracePt t="70088" x="8582025" y="5851525"/>
          <p14:tracePt t="70096" x="8570913" y="5851525"/>
          <p14:tracePt t="70104" x="8564563" y="5846763"/>
          <p14:tracePt t="70112" x="8559800" y="5846763"/>
          <p14:tracePt t="70120" x="8553450" y="5846763"/>
          <p14:tracePt t="70128" x="8548688" y="5840413"/>
          <p14:tracePt t="70136" x="8542338" y="5840413"/>
          <p14:tracePt t="70144" x="8531225" y="5835650"/>
          <p14:tracePt t="70153" x="8513763" y="5835650"/>
          <p14:tracePt t="70160" x="8509000" y="5835650"/>
          <p14:tracePt t="70168" x="8497888" y="5829300"/>
          <p14:tracePt t="70177" x="8486775" y="5822950"/>
          <p14:tracePt t="70184" x="8475663" y="5822950"/>
          <p14:tracePt t="70192" x="8458200" y="5818188"/>
          <p14:tracePt t="70200" x="8447088" y="5818188"/>
          <p14:tracePt t="70208" x="8429625" y="5811838"/>
          <p14:tracePt t="70216" x="8424863" y="5807075"/>
          <p14:tracePt t="70224" x="8407400" y="5800725"/>
          <p14:tracePt t="70232" x="8385175" y="5789613"/>
          <p14:tracePt t="70241" x="8374063" y="5784850"/>
          <p14:tracePt t="70250" x="8356600" y="5778500"/>
          <p14:tracePt t="70259" x="8340725" y="5767388"/>
          <p14:tracePt t="70265" x="8323263" y="5756275"/>
          <p14:tracePt t="70274" x="8307388" y="5745163"/>
          <p14:tracePt t="70280" x="8294688" y="5734050"/>
          <p14:tracePt t="70288" x="8278813" y="5722938"/>
          <p14:tracePt t="70296" x="8267700" y="5716588"/>
          <p14:tracePt t="70304" x="8256588" y="5700713"/>
          <p14:tracePt t="70312" x="8245475" y="5688013"/>
          <p14:tracePt t="70320" x="8232775" y="5683250"/>
          <p14:tracePt t="70328" x="8221663" y="5665788"/>
          <p14:tracePt t="70336" x="8210550" y="5654675"/>
          <p14:tracePt t="70344" x="8205788" y="5643563"/>
          <p14:tracePt t="70352" x="8199438" y="5638800"/>
          <p14:tracePt t="70360" x="8194675" y="5621338"/>
          <p14:tracePt t="70368" x="8183563" y="5603875"/>
          <p14:tracePt t="70377" x="8177213" y="5599113"/>
          <p14:tracePt t="70385" x="8177213" y="5581650"/>
          <p14:tracePt t="70395" x="8166100" y="5553075"/>
          <p14:tracePt t="70401" x="8159750" y="5541963"/>
          <p14:tracePt t="70409" x="8148638" y="5519738"/>
          <p14:tracePt t="70417" x="8143875" y="5503863"/>
          <p14:tracePt t="70424" x="8137525" y="5480050"/>
          <p14:tracePt t="70432" x="8132763" y="5464175"/>
          <p14:tracePt t="70440" x="8126413" y="5446713"/>
          <p14:tracePt t="70448" x="8126413" y="5424488"/>
          <p14:tracePt t="70455" x="8115300" y="5402263"/>
          <p14:tracePt t="70464" x="8115300" y="5384800"/>
          <p14:tracePt t="70472" x="8110538" y="5373688"/>
          <p14:tracePt t="70480" x="8110538" y="5357813"/>
          <p14:tracePt t="70488" x="8110538" y="5345113"/>
          <p14:tracePt t="70496" x="8110538" y="5329238"/>
          <p14:tracePt t="70504" x="8110538" y="5322888"/>
          <p14:tracePt t="70513" x="8110538" y="5311775"/>
          <p14:tracePt t="70520" x="8110538" y="5300663"/>
          <p14:tracePt t="70528" x="8110538" y="5284788"/>
          <p14:tracePt t="70537" x="8110538" y="5272088"/>
          <p14:tracePt t="70546" x="8115300" y="5256213"/>
          <p14:tracePt t="70554" x="8121650" y="5245100"/>
          <p14:tracePt t="70561" x="8126413" y="5227638"/>
          <p14:tracePt t="70570" x="8132763" y="5216525"/>
          <p14:tracePt t="70578" x="8143875" y="5194300"/>
          <p14:tracePt t="70583" x="8154988" y="5176838"/>
          <p14:tracePt t="70593" x="8166100" y="5165725"/>
          <p14:tracePt t="70600" x="8183563" y="5149850"/>
          <p14:tracePt t="70608" x="8194675" y="5132388"/>
          <p14:tracePt t="70616" x="8205788" y="5121275"/>
          <p14:tracePt t="70624" x="8216900" y="5110163"/>
          <p14:tracePt t="70632" x="8228013" y="5103813"/>
          <p14:tracePt t="70640" x="8245475" y="5092700"/>
          <p14:tracePt t="70648" x="8267700" y="5081588"/>
          <p14:tracePt t="70656" x="8278813" y="5081588"/>
          <p14:tracePt t="70664" x="8289925" y="5076825"/>
          <p14:tracePt t="70672" x="8301038" y="5076825"/>
          <p14:tracePt t="70681" x="8318500" y="5070475"/>
          <p14:tracePt t="70689" x="8334375" y="5064125"/>
          <p14:tracePt t="70697" x="8367713" y="5059363"/>
          <p14:tracePt t="70707" x="8391525" y="5059363"/>
          <p14:tracePt t="70711" x="8424863" y="5059363"/>
          <p14:tracePt t="70721" x="8453438" y="5059363"/>
          <p14:tracePt t="70728" x="8486775" y="5059363"/>
          <p14:tracePt t="70737" x="8520113" y="5059363"/>
          <p14:tracePt t="70744" x="8542338" y="5059363"/>
          <p14:tracePt t="70753" x="8575675" y="5059363"/>
          <p14:tracePt t="70760" x="8599488" y="5059363"/>
          <p14:tracePt t="70768" x="8621713" y="5059363"/>
          <p14:tracePt t="70776" x="8632825" y="5059363"/>
          <p14:tracePt t="70784" x="8643938" y="5059363"/>
          <p14:tracePt t="70793" x="8655050" y="5059363"/>
          <p14:tracePt t="70800" x="8666163" y="5064125"/>
          <p14:tracePt t="70808" x="8677275" y="5064125"/>
          <p14:tracePt t="70816" x="8688388" y="5076825"/>
          <p14:tracePt t="70824" x="8705850" y="5081588"/>
          <p14:tracePt t="70832" x="8721725" y="5099050"/>
          <p14:tracePt t="70840" x="8734425" y="5110163"/>
          <p14:tracePt t="70848" x="8750300" y="5121275"/>
          <p14:tracePt t="70856" x="8761413" y="5137150"/>
          <p14:tracePt t="70864" x="8783638" y="5154613"/>
          <p14:tracePt t="70872" x="8789988" y="5165725"/>
          <p14:tracePt t="70881" x="8801100" y="5183188"/>
          <p14:tracePt t="70888" x="8818563" y="5205413"/>
          <p14:tracePt t="70898" x="8829675" y="5222875"/>
          <p14:tracePt t="70906" x="8840788" y="5238750"/>
          <p14:tracePt t="70912" x="8856663" y="5260975"/>
          <p14:tracePt t="70920" x="8869363" y="5278438"/>
          <p14:tracePt t="70928" x="8874125" y="5289550"/>
          <p14:tracePt t="70937" x="8885238" y="5311775"/>
          <p14:tracePt t="70944" x="8891588" y="5329238"/>
          <p14:tracePt t="70953" x="8891588" y="5345113"/>
          <p14:tracePt t="70960" x="8902700" y="5362575"/>
          <p14:tracePt t="70968" x="8902700" y="5380038"/>
          <p14:tracePt t="70976" x="8907463" y="5391150"/>
          <p14:tracePt t="70984" x="8913813" y="5413375"/>
          <p14:tracePt t="70992" x="8913813" y="5430838"/>
          <p14:tracePt t="71000" x="8918575" y="5446713"/>
          <p14:tracePt t="71008" x="8918575" y="5457825"/>
          <p14:tracePt t="71017" x="8918575" y="5475288"/>
          <p14:tracePt t="71024" x="8918575" y="5486400"/>
          <p14:tracePt t="71032" x="8918575" y="5503863"/>
          <p14:tracePt t="71040" x="8907463" y="5530850"/>
          <p14:tracePt t="71049" x="8896350" y="5541963"/>
          <p14:tracePt t="71056" x="8891588" y="5559425"/>
          <p14:tracePt t="71064" x="8880475" y="5576888"/>
          <p14:tracePt t="71073" x="8869363" y="5599113"/>
          <p14:tracePt t="71080" x="8863013" y="5610225"/>
          <p14:tracePt t="71088" x="8851900" y="5621338"/>
          <p14:tracePt t="71105" x="8829675" y="5654675"/>
          <p14:tracePt t="71112" x="8818563" y="5672138"/>
          <p14:tracePt t="71120" x="8807450" y="5683250"/>
          <p14:tracePt t="71128" x="8796338" y="5694363"/>
          <p14:tracePt t="71136" x="8789988" y="5705475"/>
          <p14:tracePt t="71145" x="8772525" y="5716588"/>
          <p14:tracePt t="71153" x="8761413" y="5722938"/>
          <p14:tracePt t="71161" x="8750300" y="5727700"/>
          <p14:tracePt t="71170" x="8745538" y="5734050"/>
          <p14:tracePt t="71177" x="8734425" y="5738813"/>
          <p14:tracePt t="71185" x="8721725" y="5745163"/>
          <p14:tracePt t="71193" x="8716963" y="5749925"/>
          <p14:tracePt t="71201" x="8699500" y="5756275"/>
          <p14:tracePt t="71209" x="8694738" y="5756275"/>
          <p14:tracePt t="71217" x="8683625" y="5762625"/>
          <p14:tracePt t="71224" x="8672513" y="5773738"/>
          <p14:tracePt t="71233" x="8661400" y="5773738"/>
          <p14:tracePt t="71248" x="8648700" y="57785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336E8C33-BFA9-45EE-85FA-CEABF208748C}"/>
              </a:ext>
            </a:extLst>
          </p:cNvPr>
          <p:cNvSpPr/>
          <p:nvPr/>
        </p:nvSpPr>
        <p:spPr>
          <a:xfrm>
            <a:off x="1286470" y="89437"/>
            <a:ext cx="6853158" cy="492443"/>
          </a:xfrm>
          <a:prstGeom prst="rect">
            <a:avLst/>
          </a:prstGeom>
          <a:noFill/>
          <a:ln w="12700" cap="sq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ja-JP" altLang="en-US" sz="2600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岡山県における新型コロナワクチン接種状況</a:t>
            </a:r>
            <a:endParaRPr lang="ja-JP" altLang="en-US" sz="2600" u="heavy" dirty="0">
              <a:solidFill>
                <a:srgbClr val="CC00CC"/>
              </a:solidFill>
              <a:uFill>
                <a:solidFill>
                  <a:srgbClr val="CC00CC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13D3BDE9-7E92-41D5-B402-F8EF4F822D4C}"/>
              </a:ext>
            </a:extLst>
          </p:cNvPr>
          <p:cNvSpPr/>
          <p:nvPr/>
        </p:nvSpPr>
        <p:spPr bwMode="auto">
          <a:xfrm>
            <a:off x="5983795" y="1360813"/>
            <a:ext cx="2029722" cy="3939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77" name="図 76">
            <a:extLst>
              <a:ext uri="{FF2B5EF4-FFF2-40B4-BE49-F238E27FC236}">
                <a16:creationId xmlns:a16="http://schemas.microsoft.com/office/drawing/2014/main" id="{8338953D-2073-4728-B72E-5CD33944B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863" y="4178947"/>
            <a:ext cx="5460348" cy="2253300"/>
          </a:xfrm>
          <a:prstGeom prst="rect">
            <a:avLst/>
          </a:prstGeom>
        </p:spPr>
      </p:pic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782A3E08-F024-497E-B810-1C053D69C42F}"/>
              </a:ext>
            </a:extLst>
          </p:cNvPr>
          <p:cNvSpPr/>
          <p:nvPr/>
        </p:nvSpPr>
        <p:spPr>
          <a:xfrm>
            <a:off x="832841" y="6327044"/>
            <a:ext cx="2749471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20</a:t>
            </a:r>
            <a:r>
              <a:rPr lang="ja-JP" altLang="en-US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代～</a:t>
            </a:r>
            <a:r>
              <a:rPr lang="en-US" altLang="ja-JP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50</a:t>
            </a:r>
            <a:r>
              <a:rPr lang="ja-JP" altLang="en-US" sz="1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代の活動世代が少ない</a:t>
            </a: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E926F312-73F7-456E-B6F0-6890D02E63AB}"/>
              </a:ext>
            </a:extLst>
          </p:cNvPr>
          <p:cNvSpPr/>
          <p:nvPr/>
        </p:nvSpPr>
        <p:spPr bwMode="auto">
          <a:xfrm>
            <a:off x="936139" y="5904023"/>
            <a:ext cx="2540053" cy="393796"/>
          </a:xfrm>
          <a:prstGeom prst="rect">
            <a:avLst/>
          </a:prstGeom>
          <a:noFill/>
          <a:ln w="38100" cap="sq" cmpd="sng" algn="ctr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331F1460-71FD-4272-A7B6-DB859F260666}"/>
              </a:ext>
            </a:extLst>
          </p:cNvPr>
          <p:cNvSpPr/>
          <p:nvPr/>
        </p:nvSpPr>
        <p:spPr bwMode="auto">
          <a:xfrm>
            <a:off x="3499759" y="5910573"/>
            <a:ext cx="1923296" cy="393796"/>
          </a:xfrm>
          <a:prstGeom prst="rect">
            <a:avLst/>
          </a:prstGeom>
          <a:noFill/>
          <a:ln w="38100" cap="sq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B589CD5D-26FE-4FAE-B9B9-565959AA6079}"/>
              </a:ext>
            </a:extLst>
          </p:cNvPr>
          <p:cNvSpPr/>
          <p:nvPr/>
        </p:nvSpPr>
        <p:spPr>
          <a:xfrm>
            <a:off x="3360919" y="5294903"/>
            <a:ext cx="2185214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14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60</a:t>
            </a:r>
            <a:r>
              <a:rPr lang="ja-JP" altLang="en-US" sz="14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代以上も伸びていない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8C706BEC-3108-47BC-A694-58E4E7F94D84}"/>
              </a:ext>
            </a:extLst>
          </p:cNvPr>
          <p:cNvSpPr/>
          <p:nvPr/>
        </p:nvSpPr>
        <p:spPr>
          <a:xfrm>
            <a:off x="3476192" y="6339692"/>
            <a:ext cx="1518364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sz="1400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自然感染率 </a:t>
            </a:r>
            <a:r>
              <a:rPr lang="en-US" altLang="ja-JP" sz="1400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45</a:t>
            </a:r>
            <a:r>
              <a:rPr lang="ja-JP" altLang="en-US" sz="1400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E267BC58-E3AE-4E8D-AD23-2B2706E77AB0}"/>
              </a:ext>
            </a:extLst>
          </p:cNvPr>
          <p:cNvSpPr/>
          <p:nvPr/>
        </p:nvSpPr>
        <p:spPr>
          <a:xfrm>
            <a:off x="3976232" y="5547071"/>
            <a:ext cx="1518364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sz="14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自然感染率 </a:t>
            </a:r>
            <a:r>
              <a:rPr lang="en-US" altLang="ja-JP" sz="14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30</a:t>
            </a:r>
            <a:r>
              <a:rPr lang="ja-JP" altLang="en-US" sz="1400" b="1" u="heavy" dirty="0">
                <a:solidFill>
                  <a:srgbClr val="C0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8E50581-0479-4BBE-A221-BC8F59C92D2F}"/>
              </a:ext>
            </a:extLst>
          </p:cNvPr>
          <p:cNvSpPr/>
          <p:nvPr/>
        </p:nvSpPr>
        <p:spPr bwMode="auto">
          <a:xfrm>
            <a:off x="6178300" y="1095055"/>
            <a:ext cx="2029722" cy="3446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3CC68279-CECE-47E5-8B18-EB3B114A2FED}"/>
              </a:ext>
            </a:extLst>
          </p:cNvPr>
          <p:cNvSpPr/>
          <p:nvPr/>
        </p:nvSpPr>
        <p:spPr>
          <a:xfrm>
            <a:off x="6596035" y="1122704"/>
            <a:ext cx="1210588" cy="3561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sz="20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日本全体</a:t>
            </a: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C7E1D936-60AC-4E73-837D-6C361FF492C0}"/>
              </a:ext>
            </a:extLst>
          </p:cNvPr>
          <p:cNvSpPr/>
          <p:nvPr/>
        </p:nvSpPr>
        <p:spPr>
          <a:xfrm>
            <a:off x="2868577" y="4483482"/>
            <a:ext cx="2646878" cy="4946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ja-JP" sz="12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2023</a:t>
            </a:r>
            <a:r>
              <a:rPr lang="ja-JP" altLang="en-US" sz="12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年</a:t>
            </a:r>
            <a:r>
              <a:rPr lang="en-US" altLang="ja-JP" sz="12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</a:t>
            </a:r>
            <a:r>
              <a:rPr lang="ja-JP" altLang="en-US" sz="12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r>
              <a:rPr lang="en-US" altLang="ja-JP" sz="12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8</a:t>
            </a:r>
            <a:r>
              <a:rPr lang="ja-JP" altLang="en-US" sz="12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日以降、オミクロン</a:t>
            </a:r>
            <a:endParaRPr lang="en-US" altLang="ja-JP" sz="1200" b="1" dirty="0">
              <a:solidFill>
                <a:srgbClr val="CC00CC"/>
              </a:solidFill>
              <a:uFill>
                <a:solidFill>
                  <a:srgbClr val="CC00CC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1600"/>
              </a:lnSpc>
            </a:pPr>
            <a:r>
              <a:rPr lang="ja-JP" altLang="en-US" sz="12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ワクチンについて情報が出ていない</a:t>
            </a:r>
            <a:endParaRPr lang="ja-JP" altLang="en-US" sz="1200" dirty="0">
              <a:solidFill>
                <a:srgbClr val="CC00CC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36BF8EC6-1AB2-45CD-A0B7-5E4BD4952948}"/>
              </a:ext>
            </a:extLst>
          </p:cNvPr>
          <p:cNvSpPr/>
          <p:nvPr/>
        </p:nvSpPr>
        <p:spPr>
          <a:xfrm>
            <a:off x="2972136" y="4960019"/>
            <a:ext cx="21515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2023</a:t>
            </a:r>
            <a:r>
              <a:rPr lang="ja-JP" altLang="en-US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年</a:t>
            </a:r>
            <a:r>
              <a:rPr lang="en-US" altLang="ja-JP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5</a:t>
            </a:r>
            <a:r>
              <a:rPr lang="ja-JP" altLang="en-US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r>
              <a:rPr lang="en-US" altLang="ja-JP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</a:t>
            </a:r>
            <a:r>
              <a:rPr lang="ja-JP" altLang="en-US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日時点 </a:t>
            </a:r>
            <a:r>
              <a:rPr lang="en-US" altLang="ja-JP" sz="14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…</a:t>
            </a:r>
            <a:endParaRPr lang="ja-JP" altLang="en-US" sz="1400" dirty="0">
              <a:solidFill>
                <a:srgbClr val="CC00CC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D93A11E9-6C19-4BAB-BE8E-4AA8B650CC27}"/>
              </a:ext>
            </a:extLst>
          </p:cNvPr>
          <p:cNvSpPr/>
          <p:nvPr/>
        </p:nvSpPr>
        <p:spPr bwMode="auto">
          <a:xfrm>
            <a:off x="2206165" y="5431928"/>
            <a:ext cx="684172" cy="289228"/>
          </a:xfrm>
          <a:prstGeom prst="rect">
            <a:avLst/>
          </a:prstGeom>
          <a:noFill/>
          <a:ln w="25400" cap="sq" cmpd="sng" algn="ctr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6288220-4716-4EF2-946E-725DD6747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5244" y="1081163"/>
            <a:ext cx="3281097" cy="2813958"/>
          </a:xfrm>
          <a:prstGeom prst="rect">
            <a:avLst/>
          </a:prstGeom>
        </p:spPr>
      </p:pic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80F8BA9E-85CC-4B6E-81BB-0E239FA2D94E}"/>
              </a:ext>
            </a:extLst>
          </p:cNvPr>
          <p:cNvSpPr/>
          <p:nvPr/>
        </p:nvSpPr>
        <p:spPr>
          <a:xfrm>
            <a:off x="6052575" y="4483482"/>
            <a:ext cx="3081293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sz="1400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６回目：</a:t>
            </a:r>
            <a:r>
              <a:rPr lang="en-US" altLang="ja-JP" sz="1400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65</a:t>
            </a:r>
            <a:r>
              <a:rPr lang="ja-JP" altLang="en-US" sz="1400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歳以上が</a:t>
            </a:r>
            <a:r>
              <a:rPr lang="en-US" altLang="ja-JP" sz="1400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90.4</a:t>
            </a:r>
            <a:r>
              <a:rPr lang="ja-JP" altLang="en-US" sz="1400" b="1" u="heavy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％を占める</a:t>
            </a: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EC067168-A3E5-4B7E-8B07-E37EAABF3390}"/>
              </a:ext>
            </a:extLst>
          </p:cNvPr>
          <p:cNvSpPr/>
          <p:nvPr/>
        </p:nvSpPr>
        <p:spPr>
          <a:xfrm>
            <a:off x="7060420" y="3933848"/>
            <a:ext cx="19431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日本人口の </a:t>
            </a:r>
            <a:r>
              <a:rPr lang="en-US" altLang="ja-JP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11.4 </a:t>
            </a:r>
            <a:r>
              <a:rPr lang="ja-JP" altLang="en-US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</a:t>
            </a:r>
            <a:endParaRPr lang="ja-JP" altLang="en-US" sz="1400" dirty="0">
              <a:solidFill>
                <a:srgbClr val="CC00CC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2693AFEC-6F24-40E4-9148-1897759AF4D3}"/>
              </a:ext>
            </a:extLst>
          </p:cNvPr>
          <p:cNvSpPr/>
          <p:nvPr/>
        </p:nvSpPr>
        <p:spPr>
          <a:xfrm>
            <a:off x="5710525" y="3944876"/>
            <a:ext cx="1543501" cy="285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ja-JP" altLang="en-US" sz="11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オミクロンワクチン</a:t>
            </a:r>
            <a:endParaRPr lang="ja-JP" altLang="en-US" sz="1100" dirty="0">
              <a:solidFill>
                <a:srgbClr val="CC00CC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5377CA8D-2F86-47DA-8B94-128C12551CB0}"/>
              </a:ext>
            </a:extLst>
          </p:cNvPr>
          <p:cNvSpPr/>
          <p:nvPr/>
        </p:nvSpPr>
        <p:spPr bwMode="auto">
          <a:xfrm>
            <a:off x="5648289" y="3558908"/>
            <a:ext cx="3175824" cy="331694"/>
          </a:xfrm>
          <a:prstGeom prst="rect">
            <a:avLst/>
          </a:prstGeom>
          <a:noFill/>
          <a:ln w="38100" cap="sq" cmpd="sng" algn="ctr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E24F4D93-A986-492B-8C62-A18FE996C3F9}"/>
              </a:ext>
            </a:extLst>
          </p:cNvPr>
          <p:cNvSpPr/>
          <p:nvPr/>
        </p:nvSpPr>
        <p:spPr>
          <a:xfrm>
            <a:off x="7002511" y="4218603"/>
            <a:ext cx="1917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（２週間で</a:t>
            </a:r>
            <a:r>
              <a:rPr lang="ja-JP" altLang="en-US" sz="10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、</a:t>
            </a:r>
            <a:r>
              <a:rPr lang="en-US" altLang="ja-JP" sz="12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3.2</a:t>
            </a:r>
            <a:r>
              <a:rPr lang="ja-JP" altLang="en-US" sz="12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％増加）</a:t>
            </a:r>
            <a:endParaRPr lang="ja-JP" altLang="en-US" sz="1200" dirty="0">
              <a:solidFill>
                <a:srgbClr val="CC00CC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71" name="コネクタ: 曲線 70">
            <a:extLst>
              <a:ext uri="{FF2B5EF4-FFF2-40B4-BE49-F238E27FC236}">
                <a16:creationId xmlns:a16="http://schemas.microsoft.com/office/drawing/2014/main" id="{2D4C0CB6-D122-4FB0-814C-4D09ED7D9746}"/>
              </a:ext>
            </a:extLst>
          </p:cNvPr>
          <p:cNvCxnSpPr>
            <a:cxnSpLocks/>
          </p:cNvCxnSpPr>
          <p:nvPr/>
        </p:nvCxnSpPr>
        <p:spPr bwMode="auto">
          <a:xfrm rot="10800000" flipH="1" flipV="1">
            <a:off x="5625631" y="3770512"/>
            <a:ext cx="83261" cy="285406"/>
          </a:xfrm>
          <a:prstGeom prst="curvedConnector3">
            <a:avLst>
              <a:gd name="adj1" fmla="val -274558"/>
            </a:avLst>
          </a:prstGeom>
          <a:solidFill>
            <a:schemeClr val="accent1"/>
          </a:solidFill>
          <a:ln w="25400" cap="rnd" cmpd="sng" algn="ctr">
            <a:solidFill>
              <a:srgbClr val="CC00CC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8" name="図 7">
            <a:extLst>
              <a:ext uri="{FF2B5EF4-FFF2-40B4-BE49-F238E27FC236}">
                <a16:creationId xmlns:a16="http://schemas.microsoft.com/office/drawing/2014/main" id="{2A11FB0F-DA15-4459-BEB4-7E340105B1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91" y="923431"/>
            <a:ext cx="3690707" cy="3014446"/>
          </a:xfrm>
          <a:prstGeom prst="rect">
            <a:avLst/>
          </a:prstGeom>
        </p:spPr>
      </p:pic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E72B8851-FECB-4648-8CD0-47990500B722}"/>
              </a:ext>
            </a:extLst>
          </p:cNvPr>
          <p:cNvSpPr/>
          <p:nvPr/>
        </p:nvSpPr>
        <p:spPr>
          <a:xfrm>
            <a:off x="133611" y="584877"/>
            <a:ext cx="22685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2023</a:t>
            </a:r>
            <a:r>
              <a:rPr lang="ja-JP" altLang="en-US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年</a:t>
            </a:r>
            <a:r>
              <a:rPr lang="en-US" altLang="ja-JP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</a:t>
            </a:r>
            <a:r>
              <a:rPr lang="ja-JP" altLang="en-US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r>
              <a:rPr lang="en-US" altLang="ja-JP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27</a:t>
            </a:r>
            <a:r>
              <a:rPr lang="ja-JP" altLang="en-US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日時点 </a:t>
            </a:r>
            <a:r>
              <a:rPr lang="en-US" altLang="ja-JP" sz="14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…</a:t>
            </a:r>
            <a:endParaRPr lang="ja-JP" altLang="en-US" sz="1400" dirty="0">
              <a:solidFill>
                <a:srgbClr val="CC00CC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1C40F00D-BE43-498F-82AF-E093887394E1}"/>
              </a:ext>
            </a:extLst>
          </p:cNvPr>
          <p:cNvSpPr/>
          <p:nvPr/>
        </p:nvSpPr>
        <p:spPr>
          <a:xfrm>
            <a:off x="3821850" y="931111"/>
            <a:ext cx="954107" cy="3561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sz="20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岡山県</a:t>
            </a:r>
          </a:p>
        </p:txBody>
      </p: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F67E1579-874D-4F86-8AFC-866076B08A71}"/>
              </a:ext>
            </a:extLst>
          </p:cNvPr>
          <p:cNvCxnSpPr>
            <a:cxnSpLocks/>
          </p:cNvCxnSpPr>
          <p:nvPr/>
        </p:nvCxnSpPr>
        <p:spPr bwMode="auto">
          <a:xfrm>
            <a:off x="5307769" y="591418"/>
            <a:ext cx="8784" cy="3630772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2F152650-7248-4236-B90F-930F373989F3}"/>
              </a:ext>
            </a:extLst>
          </p:cNvPr>
          <p:cNvSpPr/>
          <p:nvPr/>
        </p:nvSpPr>
        <p:spPr>
          <a:xfrm>
            <a:off x="3764268" y="3237015"/>
            <a:ext cx="1543501" cy="285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ja-JP" altLang="en-US" sz="11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オミクロンワクチン</a:t>
            </a:r>
            <a:endParaRPr lang="ja-JP" altLang="en-US" sz="1100" dirty="0">
              <a:solidFill>
                <a:srgbClr val="CC00CC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6" name="矢印: 下 75">
            <a:extLst>
              <a:ext uri="{FF2B5EF4-FFF2-40B4-BE49-F238E27FC236}">
                <a16:creationId xmlns:a16="http://schemas.microsoft.com/office/drawing/2014/main" id="{D81EDACF-BFAF-427C-98E8-58EE2B3DE840}"/>
              </a:ext>
            </a:extLst>
          </p:cNvPr>
          <p:cNvSpPr/>
          <p:nvPr/>
        </p:nvSpPr>
        <p:spPr bwMode="auto">
          <a:xfrm rot="7360673">
            <a:off x="3825220" y="2010018"/>
            <a:ext cx="288032" cy="310225"/>
          </a:xfrm>
          <a:prstGeom prst="downArrow">
            <a:avLst/>
          </a:prstGeom>
          <a:solidFill>
            <a:srgbClr val="FF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BE0A1E6B-1185-4A82-B30D-37B1DCDCEF30}"/>
              </a:ext>
            </a:extLst>
          </p:cNvPr>
          <p:cNvSpPr/>
          <p:nvPr/>
        </p:nvSpPr>
        <p:spPr>
          <a:xfrm>
            <a:off x="3878617" y="2325995"/>
            <a:ext cx="1466738" cy="341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sz="16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県民の約 </a:t>
            </a:r>
            <a:r>
              <a:rPr lang="en-US" altLang="ja-JP" sz="16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2/3</a:t>
            </a:r>
            <a:endParaRPr lang="ja-JP" altLang="en-US" sz="1600" b="1" dirty="0">
              <a:solidFill>
                <a:srgbClr val="CC00CC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9E58DDF8-58C3-4751-BD57-1ADDC8FB216A}"/>
              </a:ext>
            </a:extLst>
          </p:cNvPr>
          <p:cNvSpPr/>
          <p:nvPr/>
        </p:nvSpPr>
        <p:spPr bwMode="auto">
          <a:xfrm>
            <a:off x="228014" y="1961754"/>
            <a:ext cx="3524871" cy="289462"/>
          </a:xfrm>
          <a:prstGeom prst="rect">
            <a:avLst/>
          </a:prstGeom>
          <a:noFill/>
          <a:ln w="38100" cap="sq" cmpd="sng" algn="ctr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51B0D75C-2941-4895-8150-F0A4E5CCDB3B}"/>
              </a:ext>
            </a:extLst>
          </p:cNvPr>
          <p:cNvSpPr/>
          <p:nvPr/>
        </p:nvSpPr>
        <p:spPr bwMode="auto">
          <a:xfrm>
            <a:off x="227477" y="3641205"/>
            <a:ext cx="3533441" cy="253916"/>
          </a:xfrm>
          <a:prstGeom prst="rect">
            <a:avLst/>
          </a:prstGeom>
          <a:noFill/>
          <a:ln w="38100" cap="sq" cmpd="sng" algn="ctr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4DC29537-693F-4B9A-9BCA-6E06322823AE}"/>
              </a:ext>
            </a:extLst>
          </p:cNvPr>
          <p:cNvSpPr/>
          <p:nvPr/>
        </p:nvSpPr>
        <p:spPr>
          <a:xfrm>
            <a:off x="3675045" y="3471491"/>
            <a:ext cx="172194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05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（２週間で</a:t>
            </a:r>
            <a:r>
              <a:rPr lang="ja-JP" altLang="en-US" sz="9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、</a:t>
            </a:r>
            <a:r>
              <a:rPr lang="en-US" altLang="ja-JP" sz="105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3.8</a:t>
            </a:r>
            <a:r>
              <a:rPr lang="ja-JP" altLang="en-US" sz="105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％増加）</a:t>
            </a:r>
            <a:endParaRPr lang="ja-JP" altLang="en-US" sz="1050" dirty="0">
              <a:solidFill>
                <a:srgbClr val="CC00CC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6E467A10-C6F2-46B0-A9A1-7B40563432C3}"/>
              </a:ext>
            </a:extLst>
          </p:cNvPr>
          <p:cNvSpPr/>
          <p:nvPr/>
        </p:nvSpPr>
        <p:spPr bwMode="auto">
          <a:xfrm>
            <a:off x="5650434" y="2250397"/>
            <a:ext cx="3175824" cy="193640"/>
          </a:xfrm>
          <a:prstGeom prst="rect">
            <a:avLst/>
          </a:prstGeom>
          <a:noFill/>
          <a:ln w="38100" cap="sq" cmpd="sng" algn="ctr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2EB6F77C-8CBA-4720-995E-D6EFDD34330A}"/>
              </a:ext>
            </a:extLst>
          </p:cNvPr>
          <p:cNvSpPr/>
          <p:nvPr/>
        </p:nvSpPr>
        <p:spPr>
          <a:xfrm>
            <a:off x="5307769" y="591418"/>
            <a:ext cx="22685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2023</a:t>
            </a:r>
            <a:r>
              <a:rPr lang="ja-JP" altLang="en-US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年</a:t>
            </a:r>
            <a:r>
              <a:rPr lang="en-US" altLang="ja-JP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</a:t>
            </a:r>
            <a:r>
              <a:rPr lang="ja-JP" altLang="en-US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r>
              <a:rPr lang="en-US" altLang="ja-JP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27</a:t>
            </a:r>
            <a:r>
              <a:rPr lang="ja-JP" altLang="en-US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日時点 </a:t>
            </a:r>
            <a:r>
              <a:rPr lang="en-US" altLang="ja-JP" sz="14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…</a:t>
            </a:r>
            <a:endParaRPr lang="ja-JP" altLang="en-US" sz="1400" dirty="0">
              <a:solidFill>
                <a:srgbClr val="CC00CC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8AB490E0-F58F-4C3B-8174-AFE5904A3459}"/>
              </a:ext>
            </a:extLst>
          </p:cNvPr>
          <p:cNvSpPr/>
          <p:nvPr/>
        </p:nvSpPr>
        <p:spPr>
          <a:xfrm>
            <a:off x="7923280" y="929094"/>
            <a:ext cx="1210588" cy="3561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sz="20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日本国内</a:t>
            </a: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2703A5E1-2FC9-4B76-BFC5-7FF7F836D32E}"/>
              </a:ext>
            </a:extLst>
          </p:cNvPr>
          <p:cNvSpPr/>
          <p:nvPr/>
        </p:nvSpPr>
        <p:spPr>
          <a:xfrm>
            <a:off x="133611" y="6453336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4/17</a:t>
            </a:r>
            <a:endParaRPr lang="ja-JP" altLang="en-US" sz="18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579ED6E3-28C3-4671-83EA-D4E1DAEAE9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6487" y="5002786"/>
            <a:ext cx="1961256" cy="1520318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A0458FEA-197D-4CAC-A9DE-4285D6E20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8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44"/>
    </mc:Choice>
    <mc:Fallback xmlns="">
      <p:transition spd="slow" advTm="91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346" x="8632825" y="5778500"/>
          <p14:tracePt t="2355" x="8610600" y="5778500"/>
          <p14:tracePt t="2362" x="8588375" y="5778500"/>
          <p14:tracePt t="2370" x="8575675" y="5778500"/>
          <p14:tracePt t="2378" x="8564563" y="5773738"/>
          <p14:tracePt t="2387" x="8559800" y="5773738"/>
          <p14:tracePt t="2395" x="8553450" y="5773738"/>
          <p14:tracePt t="2403" x="8542338" y="5767388"/>
          <p14:tracePt t="2419" x="8542338" y="5762625"/>
          <p14:tracePt t="2435" x="8537575" y="5762625"/>
          <p14:tracePt t="2452" x="8537575" y="5756275"/>
          <p14:tracePt t="2492" x="8531225" y="5756275"/>
          <p14:tracePt t="2499" x="8526463" y="5756275"/>
          <p14:tracePt t="2507" x="8520113" y="5756275"/>
          <p14:tracePt t="2517" x="8509000" y="5749925"/>
          <p14:tracePt t="2523" x="8502650" y="5745163"/>
          <p14:tracePt t="2532" x="8497888" y="5745163"/>
          <p14:tracePt t="2571" x="8486775" y="5745163"/>
          <p14:tracePt t="2595" x="8480425" y="5738813"/>
          <p14:tracePt t="2611" x="8475663" y="5738813"/>
          <p14:tracePt t="2618" x="8464550" y="5738813"/>
          <p14:tracePt t="2626" x="8458200" y="5734050"/>
          <p14:tracePt t="2635" x="8447088" y="5727700"/>
          <p14:tracePt t="2643" x="8440738" y="5727700"/>
          <p14:tracePt t="2652" x="8424863" y="5727700"/>
          <p14:tracePt t="2659" x="8413750" y="5727700"/>
          <p14:tracePt t="2668" x="8402638" y="5722938"/>
          <p14:tracePt t="2676" x="8396288" y="5722938"/>
          <p14:tracePt t="2682" x="8391525" y="5722938"/>
          <p14:tracePt t="2690" x="8385175" y="5722938"/>
          <p14:tracePt t="2699" x="8380413" y="5716588"/>
          <p14:tracePt t="2708" x="8374063" y="5716588"/>
          <p14:tracePt t="2739" x="8367713" y="5716588"/>
          <p14:tracePt t="2748" x="8362950" y="5716588"/>
          <p14:tracePt t="2756" x="8356600" y="5716588"/>
          <p14:tracePt t="2763" x="8351838" y="5716588"/>
          <p14:tracePt t="2771" x="8345488" y="5716588"/>
          <p14:tracePt t="2781" x="8329613" y="5716588"/>
          <p14:tracePt t="2786" x="8318500" y="5716588"/>
          <p14:tracePt t="2794" x="8301038" y="5711825"/>
          <p14:tracePt t="2802" x="8289925" y="5711825"/>
          <p14:tracePt t="2810" x="8272463" y="5705475"/>
          <p14:tracePt t="2819" x="8261350" y="5705475"/>
          <p14:tracePt t="2827" x="8245475" y="5700713"/>
          <p14:tracePt t="2838" x="8221663" y="5700713"/>
          <p14:tracePt t="2842" x="8205788" y="5700713"/>
          <p14:tracePt t="2850" x="8188325" y="5694363"/>
          <p14:tracePt t="2859" x="8177213" y="5694363"/>
          <p14:tracePt t="2867" x="8159750" y="5694363"/>
          <p14:tracePt t="2875" x="8143875" y="5694363"/>
          <p14:tracePt t="2885" x="8132763" y="5694363"/>
          <p14:tracePt t="2903" x="8104188" y="5688013"/>
          <p14:tracePt t="2907" x="8093075" y="5683250"/>
          <p14:tracePt t="2918" x="8081963" y="5683250"/>
          <p14:tracePt t="2923" x="8070850" y="5683250"/>
          <p14:tracePt t="2932" x="8053388" y="5683250"/>
          <p14:tracePt t="2939" x="8031163" y="5683250"/>
          <p14:tracePt t="2948" x="8002588" y="5676900"/>
          <p14:tracePt t="2955" x="7986713" y="5672138"/>
          <p14:tracePt t="2963" x="7969250" y="5672138"/>
          <p14:tracePt t="2971" x="7951788" y="5665788"/>
          <p14:tracePt t="2980" x="7924800" y="5665788"/>
          <p14:tracePt t="2987" x="7902575" y="5665788"/>
          <p14:tracePt t="2994" x="7878763" y="5665788"/>
          <p14:tracePt t="3002" x="7862888" y="5665788"/>
          <p14:tracePt t="3010" x="7845425" y="5661025"/>
          <p14:tracePt t="3018" x="7834313" y="5661025"/>
          <p14:tracePt t="3026" x="7812088" y="5661025"/>
          <p14:tracePt t="3035" x="7800975" y="5661025"/>
          <p14:tracePt t="3043" x="7783513" y="5661025"/>
          <p14:tracePt t="3051" x="7767638" y="5654675"/>
          <p14:tracePt t="3059" x="7756525" y="5654675"/>
          <p14:tracePt t="3069" x="7743825" y="5654675"/>
          <p14:tracePt t="3075" x="7721600" y="5654675"/>
          <p14:tracePt t="3085" x="7710488" y="5654675"/>
          <p14:tracePt t="3091" x="7688263" y="5654675"/>
          <p14:tracePt t="3100" x="7670800" y="5654675"/>
          <p14:tracePt t="3108" x="7654925" y="5654675"/>
          <p14:tracePt t="3115" x="7632700" y="5654675"/>
          <p14:tracePt t="3122" x="7615238" y="5654675"/>
          <p14:tracePt t="3131" x="7597775" y="5654675"/>
          <p14:tracePt t="3139" x="7586663" y="5654675"/>
          <p14:tracePt t="3146" x="7570788" y="5654675"/>
          <p14:tracePt t="3154" x="7559675" y="5654675"/>
          <p14:tracePt t="3163" x="7548563" y="5654675"/>
          <p14:tracePt t="3170" x="7535863" y="5654675"/>
          <p14:tracePt t="3178" x="7524750" y="5654675"/>
          <p14:tracePt t="3186" x="7513638" y="5654675"/>
          <p14:tracePt t="3196" x="7502525" y="5654675"/>
          <p14:tracePt t="3202" x="7486650" y="5654675"/>
          <p14:tracePt t="3210" x="7475538" y="5654675"/>
          <p14:tracePt t="3218" x="7458075" y="5654675"/>
          <p14:tracePt t="3227" x="7440613" y="5654675"/>
          <p14:tracePt t="3234" x="7418388" y="5654675"/>
          <p14:tracePt t="3243" x="7407275" y="5654675"/>
          <p14:tracePt t="3251" x="7396163" y="5661025"/>
          <p14:tracePt t="3260" x="7378700" y="5661025"/>
          <p14:tracePt t="3269" x="7367588" y="5661025"/>
          <p14:tracePt t="3276" x="7351713" y="5661025"/>
          <p14:tracePt t="3286" x="7327900" y="5665788"/>
          <p14:tracePt t="3291" x="7312025" y="5665788"/>
          <p14:tracePt t="3301" x="7300913" y="5672138"/>
          <p14:tracePt t="3307" x="7289800" y="5672138"/>
          <p14:tracePt t="3318" x="7278688" y="5672138"/>
          <p14:tracePt t="3323" x="7267575" y="5676900"/>
          <p14:tracePt t="3332" x="7254875" y="5676900"/>
          <p14:tracePt t="3340" x="7239000" y="5676900"/>
          <p14:tracePt t="3346" x="7232650" y="5676900"/>
          <p14:tracePt t="3355" x="7227888" y="5676900"/>
          <p14:tracePt t="3362" x="7221538" y="5683250"/>
          <p14:tracePt t="3370" x="7205663" y="5683250"/>
          <p14:tracePt t="3378" x="7194550" y="5688013"/>
          <p14:tracePt t="3387" x="7177088" y="5688013"/>
          <p14:tracePt t="3395" x="7159625" y="5688013"/>
          <p14:tracePt t="3402" x="7143750" y="5688013"/>
          <p14:tracePt t="3411" x="7126288" y="5694363"/>
          <p14:tracePt t="3418" x="7104063" y="5694363"/>
          <p14:tracePt t="3427" x="7086600" y="5694363"/>
          <p14:tracePt t="3436" x="7070725" y="5700713"/>
          <p14:tracePt t="3443" x="7053263" y="5700713"/>
          <p14:tracePt t="3451" x="7042150" y="5705475"/>
          <p14:tracePt t="3459" x="7024688" y="5705475"/>
          <p14:tracePt t="3468" x="7013575" y="5711825"/>
          <p14:tracePt t="3477" x="7008813" y="5711825"/>
          <p14:tracePt t="3483" x="6997700" y="5711825"/>
          <p14:tracePt t="3491" x="6986588" y="5711825"/>
          <p14:tracePt t="3508" x="6973888" y="5711825"/>
          <p14:tracePt t="3517" x="6962775" y="5716588"/>
          <p14:tracePt t="3523" x="6958013" y="5716588"/>
          <p14:tracePt t="3532" x="6940550" y="5716588"/>
          <p14:tracePt t="3539" x="6929438" y="5722938"/>
          <p14:tracePt t="3547" x="6913563" y="5722938"/>
          <p14:tracePt t="3555" x="6900863" y="5727700"/>
          <p14:tracePt t="3564" x="6889750" y="5727700"/>
          <p14:tracePt t="3571" x="6878638" y="5727700"/>
          <p14:tracePt t="3579" x="6867525" y="5727700"/>
          <p14:tracePt t="3587" x="6851650" y="5727700"/>
          <p14:tracePt t="3596" x="6823075" y="5734050"/>
          <p14:tracePt t="3603" x="6805613" y="5738813"/>
          <p14:tracePt t="3612" x="6783388" y="5738813"/>
          <p14:tracePt t="3620" x="6765925" y="5745163"/>
          <p14:tracePt t="3627" x="6750050" y="5745163"/>
          <p14:tracePt t="3637" x="6732588" y="5745163"/>
          <p14:tracePt t="3642" x="6716713" y="5749925"/>
          <p14:tracePt t="3650" x="6699250" y="5749925"/>
          <p14:tracePt t="3658" x="6677025" y="5756275"/>
          <p14:tracePt t="3666" x="6665913" y="5756275"/>
          <p14:tracePt t="3674" x="6648450" y="5762625"/>
          <p14:tracePt t="3683" x="6632575" y="5762625"/>
          <p14:tracePt t="3691" x="6604000" y="5767388"/>
          <p14:tracePt t="3701" x="6586538" y="5773738"/>
          <p14:tracePt t="3707" x="6570663" y="5778500"/>
          <p14:tracePt t="3718" x="6557963" y="5784850"/>
          <p14:tracePt t="3723" x="6546850" y="5784850"/>
          <p14:tracePt t="3732" x="6530975" y="5789613"/>
          <p14:tracePt t="3739" x="6513513" y="5795963"/>
          <p14:tracePt t="3749" x="6497638" y="5795963"/>
          <p14:tracePt t="3755" x="6473825" y="5800725"/>
          <p14:tracePt t="3762" x="6451600" y="5800725"/>
          <p14:tracePt t="3770" x="6424613" y="5807075"/>
          <p14:tracePt t="3778" x="6389688" y="5807075"/>
          <p14:tracePt t="3787" x="6367463" y="5807075"/>
          <p14:tracePt t="3794" x="6345238" y="5811838"/>
          <p14:tracePt t="3802" x="6323013" y="5811838"/>
          <p14:tracePt t="3810" x="6305550" y="5811838"/>
          <p14:tracePt t="3818" x="6289675" y="5811838"/>
          <p14:tracePt t="3826" x="6272213" y="5811838"/>
          <p14:tracePt t="3836" x="6254750" y="5811838"/>
          <p14:tracePt t="3842" x="6238875" y="5811838"/>
          <p14:tracePt t="3850" x="6227763" y="5811838"/>
          <p14:tracePt t="3858" x="6210300" y="5811838"/>
          <p14:tracePt t="3866" x="6199188" y="5811838"/>
          <p14:tracePt t="3875" x="6188075" y="5811838"/>
          <p14:tracePt t="3886" x="6176963" y="5811838"/>
          <p14:tracePt t="3890" x="6165850" y="5811838"/>
          <p14:tracePt t="3899" x="6154738" y="5811838"/>
          <p14:tracePt t="3906" x="6143625" y="5811838"/>
          <p14:tracePt t="3916" x="6126163" y="5811838"/>
          <p14:tracePt t="3923" x="6115050" y="5811838"/>
          <p14:tracePt t="3932" x="6108700" y="5811838"/>
          <p14:tracePt t="3939" x="6097588" y="5811838"/>
          <p14:tracePt t="3949" x="6086475" y="5811838"/>
          <p14:tracePt t="3955" x="6081713" y="5811838"/>
          <p14:tracePt t="3963" x="6069013" y="5811838"/>
          <p14:tracePt t="3971" x="6064250" y="5811838"/>
          <p14:tracePt t="3979" x="6057900" y="5811838"/>
          <p14:tracePt t="3996" x="6046788" y="5811838"/>
          <p14:tracePt t="4003" x="6042025" y="5811838"/>
          <p14:tracePt t="4012" x="6030913" y="5811838"/>
          <p14:tracePt t="4019" x="6024563" y="5811838"/>
          <p14:tracePt t="4028" x="6008688" y="5811838"/>
          <p14:tracePt t="4035" x="5984875" y="5811838"/>
          <p14:tracePt t="4043" x="5957888" y="5811838"/>
          <p14:tracePt t="4051" x="5940425" y="5811838"/>
          <p14:tracePt t="4059" x="5918200" y="5811838"/>
          <p14:tracePt t="4068" x="5900738" y="5811838"/>
          <p14:tracePt t="4075" x="5884863" y="5811838"/>
          <p14:tracePt t="4085" x="5873750" y="5811838"/>
          <p14:tracePt t="4091" x="5867400" y="5811838"/>
          <p14:tracePt t="4102" x="5861050" y="5811838"/>
          <p14:tracePt t="4108" x="5849938" y="5811838"/>
          <p14:tracePt t="4123" x="5845175" y="5811838"/>
          <p14:tracePt t="4132" x="5834063" y="5811838"/>
          <p14:tracePt t="4139" x="5822950" y="5811838"/>
          <p14:tracePt t="4149" x="5816600" y="5811838"/>
          <p14:tracePt t="4155" x="5811838" y="5811838"/>
          <p14:tracePt t="4163" x="5800725" y="5811838"/>
          <p14:tracePt t="4171" x="5788025" y="5811838"/>
          <p14:tracePt t="4179" x="5783263" y="5811838"/>
          <p14:tracePt t="4187" x="5772150" y="5811838"/>
          <p14:tracePt t="4195" x="5761038" y="5811838"/>
          <p14:tracePt t="4203" x="5738813" y="5811838"/>
          <p14:tracePt t="4211" x="5721350" y="5811838"/>
          <p14:tracePt t="4219" x="5699125" y="5807075"/>
          <p14:tracePt t="4229" x="5688013" y="5807075"/>
          <p14:tracePt t="4236" x="5676900" y="5800725"/>
          <p14:tracePt t="4243" x="5670550" y="5800725"/>
          <p14:tracePt t="4252" x="5659438" y="5795963"/>
          <p14:tracePt t="4259" x="5648325" y="5795963"/>
          <p14:tracePt t="4266" x="5641975" y="5795963"/>
          <p14:tracePt t="4275" x="5637213" y="5795963"/>
          <p14:tracePt t="20483" x="5630863" y="5789613"/>
          <p14:tracePt t="20499" x="5630863" y="5778500"/>
          <p14:tracePt t="20506" x="5630863" y="5756275"/>
          <p14:tracePt t="20514" x="5637213" y="5745163"/>
          <p14:tracePt t="20523" x="5641975" y="5738813"/>
          <p14:tracePt t="20530" x="5641975" y="5734050"/>
          <p14:tracePt t="20538" x="5641975" y="5727700"/>
          <p14:tracePt t="20555" x="5648325" y="5722938"/>
          <p14:tracePt t="20594" x="5648325" y="5716588"/>
          <p14:tracePt t="20603" x="5648325" y="5705475"/>
          <p14:tracePt t="20619" x="5653088" y="5700713"/>
          <p14:tracePt t="20626" x="5659438" y="5694363"/>
          <p14:tracePt t="20642" x="5659438" y="5683250"/>
          <p14:tracePt t="20650" x="5670550" y="5672138"/>
          <p14:tracePt t="20666" x="5676900" y="5665788"/>
          <p14:tracePt t="20674" x="5676900" y="5661025"/>
          <p14:tracePt t="20682" x="5681663" y="5654675"/>
          <p14:tracePt t="20690" x="5688013" y="5654675"/>
          <p14:tracePt t="20699" x="5688013" y="5649913"/>
          <p14:tracePt t="20706" x="5692775" y="5643563"/>
          <p14:tracePt t="21525" x="5692775" y="5649913"/>
          <p14:tracePt t="21538" x="5692775" y="5654675"/>
          <p14:tracePt t="21562" x="5692775" y="5665788"/>
          <p14:tracePt t="21578" x="5692775" y="5672138"/>
          <p14:tracePt t="21658" x="5692775" y="5676900"/>
          <p14:tracePt t="21666" x="5688013" y="5688013"/>
          <p14:tracePt t="21682" x="5681663" y="5688013"/>
          <p14:tracePt t="21690" x="5681663" y="5700713"/>
          <p14:tracePt t="21698" x="5676900" y="5705475"/>
          <p14:tracePt t="21706" x="5670550" y="5711825"/>
          <p14:tracePt t="21714" x="5670550" y="5722938"/>
          <p14:tracePt t="21722" x="5665788" y="5722938"/>
          <p14:tracePt t="21730" x="5665788" y="5727700"/>
          <p14:tracePt t="21746" x="5659438" y="5727700"/>
          <p14:tracePt t="21755" x="5653088" y="5738813"/>
          <p14:tracePt t="21779" x="5648325" y="5745163"/>
          <p14:tracePt t="21786" x="5641975" y="5749925"/>
          <p14:tracePt t="21794" x="5637213" y="5756275"/>
          <p14:tracePt t="21810" x="5630863" y="5762625"/>
          <p14:tracePt t="21826" x="5626100" y="5762625"/>
          <p14:tracePt t="21835" x="5619750" y="5773738"/>
          <p14:tracePt t="21842" x="5614988" y="5773738"/>
          <p14:tracePt t="21859" x="5603875" y="5778500"/>
          <p14:tracePt t="21877" x="5586413" y="5789613"/>
          <p14:tracePt t="21883" x="5580063" y="5795963"/>
          <p14:tracePt t="21893" x="5564188" y="5800725"/>
          <p14:tracePt t="21900" x="5564188" y="5807075"/>
          <p14:tracePt t="21907" x="5553075" y="5807075"/>
          <p14:tracePt t="21914" x="5553075" y="5811838"/>
          <p14:tracePt t="21922" x="5541963" y="5811838"/>
          <p14:tracePt t="21930" x="5530850" y="5818188"/>
          <p14:tracePt t="21938" x="5519738" y="5822950"/>
          <p14:tracePt t="21946" x="5495925" y="5829300"/>
          <p14:tracePt t="21955" x="5484813" y="5829300"/>
          <p14:tracePt t="21962" x="5468938" y="5829300"/>
          <p14:tracePt t="21971" x="5451475" y="5840413"/>
          <p14:tracePt t="21978" x="5422900" y="5846763"/>
          <p14:tracePt t="21986" x="5389563" y="5857875"/>
          <p14:tracePt t="21995" x="5356225" y="5862638"/>
          <p14:tracePt t="22002" x="5334000" y="5873750"/>
          <p14:tracePt t="22011" x="5305425" y="5880100"/>
          <p14:tracePt t="22018" x="5272088" y="5891213"/>
          <p14:tracePt t="22026" x="5249863" y="5895975"/>
          <p14:tracePt t="22034" x="5214938" y="5902325"/>
          <p14:tracePt t="22042" x="5192713" y="5913438"/>
          <p14:tracePt t="22050" x="5170488" y="5919788"/>
          <p14:tracePt t="22058" x="5137150" y="5924550"/>
          <p14:tracePt t="22066" x="5103813" y="5930900"/>
          <p14:tracePt t="22074" x="5075238" y="5930900"/>
          <p14:tracePt t="22082" x="5041900" y="5935663"/>
          <p14:tracePt t="22090" x="5013325" y="5942013"/>
          <p14:tracePt t="22098" x="4984750" y="5942013"/>
          <p14:tracePt t="22106" x="4957763" y="5942013"/>
          <p14:tracePt t="22115" x="4922838" y="5942013"/>
          <p14:tracePt t="22122" x="4895850" y="5946775"/>
          <p14:tracePt t="22130" x="4856163" y="5953125"/>
          <p14:tracePt t="22139" x="4822825" y="5957888"/>
          <p14:tracePt t="22146" x="4794250" y="5964238"/>
          <p14:tracePt t="22154" x="4760913" y="5970588"/>
          <p14:tracePt t="22162" x="4732338" y="5970588"/>
          <p14:tracePt t="22172" x="4692650" y="5970588"/>
          <p14:tracePt t="22179" x="4664075" y="5970588"/>
          <p14:tracePt t="22188" x="4625975" y="5970588"/>
          <p14:tracePt t="22196" x="4591050" y="5970588"/>
          <p14:tracePt t="22203" x="4564063" y="5970588"/>
          <p14:tracePt t="22211" x="4535488" y="5970588"/>
          <p14:tracePt t="22221" x="4506913" y="5970588"/>
          <p14:tracePt t="22227" x="4484688" y="5970588"/>
          <p14:tracePt t="22234" x="4462463" y="5970588"/>
          <p14:tracePt t="22242" x="4451350" y="5970588"/>
          <p14:tracePt t="22250" x="4440238" y="5970588"/>
          <p14:tracePt t="22258" x="4422775" y="5970588"/>
          <p14:tracePt t="22266" x="4411663" y="5964238"/>
          <p14:tracePt t="22275" x="4394200" y="5964238"/>
          <p14:tracePt t="22282" x="4378325" y="5953125"/>
          <p14:tracePt t="22290" x="4356100" y="5946775"/>
          <p14:tracePt t="22298" x="4327525" y="5942013"/>
          <p14:tracePt t="22306" x="4298950" y="5935663"/>
          <p14:tracePt t="22314" x="4260850" y="5924550"/>
          <p14:tracePt t="22323" x="4221163" y="5913438"/>
          <p14:tracePt t="22331" x="4186238" y="5902325"/>
          <p14:tracePt t="22341" x="4164013" y="5895975"/>
          <p14:tracePt t="22346" x="4148138" y="5891213"/>
          <p14:tracePt t="22354" x="4125913" y="5880100"/>
          <p14:tracePt t="22362" x="4108450" y="5873750"/>
          <p14:tracePt t="22371" x="4097338" y="5868988"/>
          <p14:tracePt t="22378" x="4079875" y="5862638"/>
          <p14:tracePt t="22386" x="4068763" y="5857875"/>
          <p14:tracePt t="22395" x="4057650" y="5846763"/>
          <p14:tracePt t="22402" x="4052888" y="5846763"/>
          <p14:tracePt t="22410" x="4029075" y="5829300"/>
          <p14:tracePt t="22418" x="4006850" y="5811838"/>
          <p14:tracePt t="22426" x="3984625" y="5800725"/>
          <p14:tracePt t="22434" x="3967163" y="5784850"/>
          <p14:tracePt t="22442" x="3944938" y="5773738"/>
          <p14:tracePt t="22450" x="3929063" y="5756275"/>
          <p14:tracePt t="22458" x="3917950" y="5745163"/>
          <p14:tracePt t="22466" x="3894138" y="5734050"/>
          <p14:tracePt t="22474" x="3889375" y="5727700"/>
          <p14:tracePt t="22482" x="3878263" y="5716588"/>
          <p14:tracePt t="22490" x="3867150" y="5711825"/>
          <p14:tracePt t="22498" x="3860800" y="5694363"/>
          <p14:tracePt t="22507" x="3849688" y="5683250"/>
          <p14:tracePt t="22514" x="3844925" y="5672138"/>
          <p14:tracePt t="22523" x="3838575" y="5654675"/>
          <p14:tracePt t="22530" x="3827463" y="5643563"/>
          <p14:tracePt t="22539" x="3827463" y="5627688"/>
          <p14:tracePt t="22546" x="3821113" y="5614988"/>
          <p14:tracePt t="22555" x="3821113" y="5603875"/>
          <p14:tracePt t="22562" x="3816350" y="5592763"/>
          <p14:tracePt t="22570" x="3816350" y="5588000"/>
          <p14:tracePt t="22578" x="3816350" y="5576888"/>
          <p14:tracePt t="22586" x="3810000" y="5565775"/>
          <p14:tracePt t="22594" x="3810000" y="5559425"/>
          <p14:tracePt t="22602" x="3810000" y="5553075"/>
          <p14:tracePt t="22610" x="3810000" y="5548313"/>
          <p14:tracePt t="22618" x="3810000" y="5541963"/>
          <p14:tracePt t="22626" x="3810000" y="5537200"/>
          <p14:tracePt t="22634" x="3810000" y="5530850"/>
          <p14:tracePt t="22642" x="3810000" y="5526088"/>
          <p14:tracePt t="22650" x="3810000" y="5514975"/>
          <p14:tracePt t="22658" x="3810000" y="5503863"/>
          <p14:tracePt t="22674" x="3810000" y="5492750"/>
          <p14:tracePt t="22682" x="3816350" y="5486400"/>
          <p14:tracePt t="22690" x="3816350" y="5480050"/>
          <p14:tracePt t="22698" x="3821113" y="5468938"/>
          <p14:tracePt t="22706" x="3827463" y="5464175"/>
          <p14:tracePt t="22714" x="3838575" y="5453063"/>
          <p14:tracePt t="22722" x="3844925" y="5446713"/>
          <p14:tracePt t="22730" x="3849688" y="5441950"/>
          <p14:tracePt t="22738" x="3856038" y="5430838"/>
          <p14:tracePt t="22746" x="3867150" y="5419725"/>
          <p14:tracePt t="22754" x="3871913" y="5413375"/>
          <p14:tracePt t="22762" x="3889375" y="5402263"/>
          <p14:tracePt t="22771" x="3894138" y="5395913"/>
          <p14:tracePt t="22778" x="3900488" y="5395913"/>
          <p14:tracePt t="22786" x="3917950" y="5384800"/>
          <p14:tracePt t="22794" x="3922713" y="5384800"/>
          <p14:tracePt t="22802" x="3929063" y="5384800"/>
          <p14:tracePt t="22810" x="3940175" y="5380038"/>
          <p14:tracePt t="22818" x="3956050" y="5380038"/>
          <p14:tracePt t="22826" x="3973513" y="5373688"/>
          <p14:tracePt t="22834" x="3990975" y="5368925"/>
          <p14:tracePt t="22842" x="4013200" y="5362575"/>
          <p14:tracePt t="22850" x="4035425" y="5362575"/>
          <p14:tracePt t="22858" x="4064000" y="5362575"/>
          <p14:tracePt t="22876" x="4125913" y="5351463"/>
          <p14:tracePt t="22883" x="4148138" y="5351463"/>
          <p14:tracePt t="22891" x="4175125" y="5345113"/>
          <p14:tracePt t="22900" x="4210050" y="5340350"/>
          <p14:tracePt t="22906" x="4243388" y="5334000"/>
          <p14:tracePt t="22914" x="4271963" y="5329238"/>
          <p14:tracePt t="22923" x="4316413" y="5322888"/>
          <p14:tracePt t="22930" x="4356100" y="5318125"/>
          <p14:tracePt t="22938" x="4400550" y="5318125"/>
          <p14:tracePt t="22946" x="4445000" y="5318125"/>
          <p14:tracePt t="22955" x="4484688" y="5318125"/>
          <p14:tracePt t="22962" x="4524375" y="5318125"/>
          <p14:tracePt t="22970" x="4564063" y="5318125"/>
          <p14:tracePt t="22978" x="4597400" y="5318125"/>
          <p14:tracePt t="22986" x="4630738" y="5318125"/>
          <p14:tracePt t="22994" x="4664075" y="5318125"/>
          <p14:tracePt t="23002" x="4703763" y="5318125"/>
          <p14:tracePt t="23011" x="4725988" y="5318125"/>
          <p14:tracePt t="23018" x="4760913" y="5318125"/>
          <p14:tracePt t="23026" x="4783138" y="5318125"/>
          <p14:tracePt t="23034" x="4822825" y="5318125"/>
          <p14:tracePt t="23042" x="4856163" y="5318125"/>
          <p14:tracePt t="23050" x="4900613" y="5318125"/>
          <p14:tracePt t="23058" x="4945063" y="5318125"/>
          <p14:tracePt t="23066" x="4991100" y="5318125"/>
          <p14:tracePt t="23074" x="5035550" y="5318125"/>
          <p14:tracePt t="23083" x="5080000" y="5318125"/>
          <p14:tracePt t="23090" x="5119688" y="5318125"/>
          <p14:tracePt t="23098" x="5164138" y="5318125"/>
          <p14:tracePt t="23106" x="5214938" y="5329238"/>
          <p14:tracePt t="23114" x="5243513" y="5329238"/>
          <p14:tracePt t="23122" x="5276850" y="5334000"/>
          <p14:tracePt t="23130" x="5299075" y="5340350"/>
          <p14:tracePt t="23138" x="5338763" y="5345113"/>
          <p14:tracePt t="23146" x="5367338" y="5351463"/>
          <p14:tracePt t="23155" x="5395913" y="5362575"/>
          <p14:tracePt t="23162" x="5429250" y="5368925"/>
          <p14:tracePt t="23171" x="5462588" y="5380038"/>
          <p14:tracePt t="23179" x="5473700" y="5380038"/>
          <p14:tracePt t="23186" x="5495925" y="5395913"/>
          <p14:tracePt t="23196" x="5507038" y="5402263"/>
          <p14:tracePt t="23203" x="5513388" y="5402263"/>
          <p14:tracePt t="23211" x="5530850" y="5413375"/>
          <p14:tracePt t="23218" x="5535613" y="5413375"/>
          <p14:tracePt t="23226" x="5553075" y="5424488"/>
          <p14:tracePt t="23234" x="5575300" y="5441950"/>
          <p14:tracePt t="23242" x="5592763" y="5446713"/>
          <p14:tracePt t="23250" x="5608638" y="5464175"/>
          <p14:tracePt t="23258" x="5626100" y="5468938"/>
          <p14:tracePt t="23266" x="5637213" y="5480050"/>
          <p14:tracePt t="23275" x="5648325" y="5486400"/>
          <p14:tracePt t="23282" x="5653088" y="5492750"/>
          <p14:tracePt t="23306" x="5659438" y="5497513"/>
          <p14:tracePt t="23330" x="5659438" y="5503863"/>
          <p14:tracePt t="23346" x="5659438" y="5508625"/>
          <p14:tracePt t="23354" x="5665788" y="5514975"/>
          <p14:tracePt t="23362" x="5670550" y="5526088"/>
          <p14:tracePt t="23370" x="5670550" y="5530850"/>
          <p14:tracePt t="23378" x="5670550" y="5537200"/>
          <p14:tracePt t="23386" x="5676900" y="5548313"/>
          <p14:tracePt t="23395" x="5676900" y="5559425"/>
          <p14:tracePt t="23402" x="5676900" y="5570538"/>
          <p14:tracePt t="23410" x="5676900" y="5576888"/>
          <p14:tracePt t="23418" x="5676900" y="5588000"/>
          <p14:tracePt t="23426" x="5676900" y="5599113"/>
          <p14:tracePt t="23434" x="5676900" y="5603875"/>
          <p14:tracePt t="23450" x="5676900" y="5614988"/>
          <p14:tracePt t="23466" x="5676900" y="5621338"/>
          <p14:tracePt t="23482" x="5676900" y="5627688"/>
          <p14:tracePt t="23490" x="5676900" y="5632450"/>
          <p14:tracePt t="23499" x="5676900" y="5638800"/>
          <p14:tracePt t="23507" x="5676900" y="5643563"/>
          <p14:tracePt t="23522" x="5670550" y="5654675"/>
          <p14:tracePt t="23530" x="5670550" y="5661025"/>
          <p14:tracePt t="23538" x="5670550" y="5665788"/>
          <p14:tracePt t="23546" x="5665788" y="5676900"/>
          <p14:tracePt t="23554" x="5659438" y="5683250"/>
          <p14:tracePt t="23562" x="5659438" y="5688013"/>
          <p14:tracePt t="23578" x="5653088" y="5700713"/>
          <p14:tracePt t="23626" x="5648325" y="5705475"/>
          <p14:tracePt t="23642" x="5648325" y="5711825"/>
          <p14:tracePt t="23658" x="5648325" y="5716588"/>
          <p14:tracePt t="25213" x="5637213" y="5727700"/>
          <p14:tracePt t="25219" x="5630863" y="5745163"/>
          <p14:tracePt t="25227" x="5626100" y="5767388"/>
          <p14:tracePt t="25235" x="5608638" y="5789613"/>
          <p14:tracePt t="25243" x="5603875" y="5807075"/>
          <p14:tracePt t="25251" x="5597525" y="5822950"/>
          <p14:tracePt t="25260" x="5592763" y="5829300"/>
          <p14:tracePt t="25267" x="5592763" y="5846763"/>
          <p14:tracePt t="25277" x="5586413" y="5851525"/>
          <p14:tracePt t="25282" x="5580063" y="5857875"/>
          <p14:tracePt t="25298" x="5580063" y="5862638"/>
          <p14:tracePt t="25315" x="5580063" y="5868988"/>
          <p14:tracePt t="25326" x="5575300" y="5873750"/>
          <p14:tracePt t="25339" x="5568950" y="5880100"/>
          <p14:tracePt t="25346" x="5564188" y="5891213"/>
          <p14:tracePt t="25354" x="5557838" y="5895975"/>
          <p14:tracePt t="25364" x="5553075" y="5913438"/>
          <p14:tracePt t="25372" x="5541963" y="5924550"/>
          <p14:tracePt t="25379" x="5530850" y="5935663"/>
          <p14:tracePt t="25387" x="5524500" y="5946775"/>
          <p14:tracePt t="25397" x="5507038" y="5970588"/>
          <p14:tracePt t="25403" x="5502275" y="5975350"/>
          <p14:tracePt t="25411" x="5491163" y="5986463"/>
          <p14:tracePt t="25419" x="5480050" y="6003925"/>
          <p14:tracePt t="25429" x="5468938" y="6008688"/>
          <p14:tracePt t="25434" x="5462588" y="6019800"/>
          <p14:tracePt t="25442" x="5451475" y="6037263"/>
          <p14:tracePt t="25451" x="5440363" y="6043613"/>
          <p14:tracePt t="25460" x="5422900" y="6059488"/>
          <p14:tracePt t="25467" x="5400675" y="6070600"/>
          <p14:tracePt t="25475" x="5384800" y="6092825"/>
          <p14:tracePt t="25483" x="5372100" y="6105525"/>
          <p14:tracePt t="25491" x="5345113" y="6127750"/>
          <p14:tracePt t="25500" x="5322888" y="6149975"/>
          <p14:tracePt t="25506" x="5299075" y="6165850"/>
          <p14:tracePt t="25514" x="5283200" y="6189663"/>
          <p14:tracePt t="25523" x="5260975" y="6205538"/>
          <p14:tracePt t="25530" x="5243513" y="6227763"/>
          <p14:tracePt t="25538" x="5226050" y="6238875"/>
          <p14:tracePt t="25546" x="5199063" y="6267450"/>
          <p14:tracePt t="25554" x="5187950" y="6284913"/>
          <p14:tracePt t="25562" x="5176838" y="6296025"/>
          <p14:tracePt t="25570" x="5159375" y="6307138"/>
          <p14:tracePt t="25578" x="5141913" y="6329363"/>
          <p14:tracePt t="25589" x="5119688" y="6346825"/>
          <p14:tracePt t="25594" x="5108575" y="6369050"/>
          <p14:tracePt t="25603" x="5091113" y="6386513"/>
          <p14:tracePt t="25611" x="5075238" y="6413500"/>
          <p14:tracePt t="25620" x="5064125" y="6430963"/>
          <p14:tracePt t="25626" x="5053013" y="6448425"/>
          <p14:tracePt t="25635" x="5046663" y="6464300"/>
          <p14:tracePt t="25642" x="5041900" y="6464300"/>
          <p14:tracePt t="25650" x="5041900" y="6470650"/>
          <p14:tracePt t="25658" x="5035550" y="6475413"/>
          <p14:tracePt t="39387" x="5035550" y="6464300"/>
          <p14:tracePt t="39395" x="5006975" y="6408738"/>
          <p14:tracePt t="39402" x="4991100" y="6357938"/>
          <p14:tracePt t="39410" x="4973638" y="6318250"/>
          <p14:tracePt t="39418" x="4962525" y="6284913"/>
          <p14:tracePt t="39426" x="4962525" y="6251575"/>
          <p14:tracePt t="39434" x="4957763" y="6211888"/>
          <p14:tracePt t="39442" x="4945063" y="6172200"/>
          <p14:tracePt t="39450" x="4933950" y="6138863"/>
          <p14:tracePt t="39459" x="4929188" y="6105525"/>
          <p14:tracePt t="39467" x="4929188" y="6076950"/>
          <p14:tracePt t="39475" x="4918075" y="6043613"/>
          <p14:tracePt t="39483" x="4906963" y="6008688"/>
          <p14:tracePt t="39491" x="4895850" y="5975350"/>
          <p14:tracePt t="39499" x="4889500" y="5953125"/>
          <p14:tracePt t="39507" x="4878388" y="5930900"/>
          <p14:tracePt t="39514" x="4872038" y="5902325"/>
          <p14:tracePt t="39523" x="4867275" y="5873750"/>
          <p14:tracePt t="39530" x="4867275" y="5846763"/>
          <p14:tracePt t="39538" x="4860925" y="5818188"/>
          <p14:tracePt t="39546" x="4856163" y="5778500"/>
          <p14:tracePt t="39555" x="4845050" y="5745163"/>
          <p14:tracePt t="39564" x="4845050" y="5716588"/>
          <p14:tracePt t="39571" x="4833938" y="5683250"/>
          <p14:tracePt t="39579" x="4822825" y="5649913"/>
          <p14:tracePt t="39587" x="4816475" y="5610225"/>
          <p14:tracePt t="39596" x="4810125" y="5570538"/>
          <p14:tracePt t="39603" x="4805363" y="5530850"/>
          <p14:tracePt t="39612" x="4799013" y="5486400"/>
          <p14:tracePt t="39620" x="4787900" y="5441950"/>
          <p14:tracePt t="39627" x="4765675" y="5384800"/>
          <p14:tracePt t="39634" x="4749800" y="5334000"/>
          <p14:tracePt t="39642" x="4732338" y="5278438"/>
          <p14:tracePt t="39651" x="4721225" y="5222875"/>
          <p14:tracePt t="39659" x="4710113" y="5172075"/>
          <p14:tracePt t="39667" x="4687888" y="5114925"/>
          <p14:tracePt t="39676" x="4670425" y="5064125"/>
          <p14:tracePt t="39683" x="4659313" y="5008563"/>
          <p14:tracePt t="39691" x="4637088" y="4957763"/>
          <p14:tracePt t="39699" x="4625975" y="4913313"/>
          <p14:tracePt t="39708" x="4602163" y="4867275"/>
          <p14:tracePt t="39714" x="4579938" y="4818063"/>
          <p14:tracePt t="39722" x="4557713" y="4767263"/>
          <p14:tracePt t="39731" x="4535488" y="4710113"/>
          <p14:tracePt t="39738" x="4518025" y="4672013"/>
          <p14:tracePt t="39747" x="4484688" y="4614863"/>
          <p14:tracePt t="39754" x="4468813" y="4575175"/>
          <p14:tracePt t="39762" x="4451350" y="4530725"/>
          <p14:tracePt t="39770" x="4433888" y="4502150"/>
          <p14:tracePt t="39779" x="4422775" y="4468813"/>
          <p14:tracePt t="39786" x="4411663" y="4435475"/>
          <p14:tracePt t="39795" x="4394200" y="4402138"/>
          <p14:tracePt t="39802" x="4383088" y="4373563"/>
          <p14:tracePt t="39811" x="4367213" y="4351338"/>
          <p14:tracePt t="39819" x="4356100" y="4322763"/>
          <p14:tracePt t="39827" x="4338638" y="4305300"/>
          <p14:tracePt t="39835" x="4327525" y="4283075"/>
          <p14:tracePt t="39842" x="4316413" y="4271963"/>
          <p14:tracePt t="39850" x="4305300" y="4260850"/>
          <p14:tracePt t="39858" x="4287838" y="4238625"/>
          <p14:tracePt t="39867" x="4287838" y="4232275"/>
          <p14:tracePt t="39883" x="4271963" y="4210050"/>
          <p14:tracePt t="39891" x="4265613" y="4205288"/>
          <p14:tracePt t="39899" x="4260850" y="4194175"/>
          <p14:tracePt t="39907" x="4248150" y="4176713"/>
          <p14:tracePt t="39917" x="4237038" y="4165600"/>
          <p14:tracePt t="39923" x="4225925" y="4159250"/>
          <p14:tracePt t="39932" x="4221163" y="4148138"/>
          <p14:tracePt t="39939" x="4210050" y="4137025"/>
          <p14:tracePt t="39948" x="4198938" y="4125913"/>
          <p14:tracePt t="39955" x="4192588" y="4114800"/>
          <p14:tracePt t="39963" x="4186238" y="4103688"/>
          <p14:tracePt t="39971" x="4181475" y="4103688"/>
          <p14:tracePt t="39979" x="4181475" y="4097338"/>
          <p14:tracePt t="39987" x="4175125" y="4092575"/>
          <p14:tracePt t="39998" x="4170363" y="4081463"/>
          <p14:tracePt t="40003" x="4159250" y="4075113"/>
          <p14:tracePt t="40015" x="4152900" y="4064000"/>
          <p14:tracePt t="40019" x="4141788" y="4052888"/>
          <p14:tracePt t="40029" x="4141788" y="4048125"/>
          <p14:tracePt t="40035" x="4137025" y="4035425"/>
          <p14:tracePt t="40044" x="4130675" y="4024313"/>
          <p14:tracePt t="40051" x="4125913" y="4013200"/>
          <p14:tracePt t="40059" x="4119563" y="4008438"/>
          <p14:tracePt t="40067" x="4119563" y="4002088"/>
          <p14:tracePt t="40082" x="4119563" y="3997325"/>
          <p14:tracePt t="40098" x="4119563" y="3990975"/>
          <p14:tracePt t="40106" x="4113213" y="3986213"/>
          <p14:tracePt t="47203" x="4113213" y="3979863"/>
          <p14:tracePt t="47226" x="4113213" y="3973513"/>
          <p14:tracePt t="47290" x="4113213" y="3968750"/>
          <p14:tracePt t="47403" x="4113213" y="3962400"/>
          <p14:tracePt t="47435" x="4113213" y="3951288"/>
          <p14:tracePt t="47443" x="4113213" y="3929063"/>
          <p14:tracePt t="47450" x="4102100" y="3917950"/>
          <p14:tracePt t="47459" x="4097338" y="3906838"/>
          <p14:tracePt t="47466" x="4097338" y="3900488"/>
          <p14:tracePt t="47475" x="4090988" y="3889375"/>
          <p14:tracePt t="47490" x="4090988" y="3884613"/>
          <p14:tracePt t="47506" x="4090988" y="3878263"/>
          <p14:tracePt t="47531" x="4086225" y="3873500"/>
          <p14:tracePt t="47612" x="4086225" y="3862388"/>
          <p14:tracePt t="47619" x="4079875" y="3862388"/>
          <p14:tracePt t="47626" x="4079875" y="3851275"/>
          <p14:tracePt t="47634" x="4075113" y="3844925"/>
          <p14:tracePt t="47642" x="4075113" y="3838575"/>
          <p14:tracePt t="47650" x="4068763" y="3833813"/>
          <p14:tracePt t="47659" x="4068763" y="3827463"/>
          <p14:tracePt t="47667" x="4064000" y="3816350"/>
          <p14:tracePt t="47675" x="4057650" y="3811588"/>
          <p14:tracePt t="47684" x="4057650" y="3805238"/>
          <p14:tracePt t="47700" x="4057650" y="3800475"/>
          <p14:tracePt t="49651" x="4052888" y="3794125"/>
          <p14:tracePt t="49659" x="4029075" y="3805238"/>
          <p14:tracePt t="49667" x="4002088" y="3827463"/>
          <p14:tracePt t="49674" x="3990975" y="3844925"/>
          <p14:tracePt t="49682" x="3973513" y="3851275"/>
          <p14:tracePt t="49690" x="3956050" y="3867150"/>
          <p14:tracePt t="49698" x="3951288" y="3873500"/>
          <p14:tracePt t="49706" x="3944938" y="3878263"/>
          <p14:tracePt t="49715" x="3944938" y="3884613"/>
          <p14:tracePt t="49723" x="3940175" y="3889375"/>
          <p14:tracePt t="49738" x="3929063" y="3895725"/>
          <p14:tracePt t="49755" x="3922713" y="3900488"/>
          <p14:tracePt t="49762" x="3911600" y="3906838"/>
          <p14:tracePt t="49771" x="3900488" y="3913188"/>
          <p14:tracePt t="49781" x="3883025" y="3917950"/>
          <p14:tracePt t="49787" x="3867150" y="3924300"/>
          <p14:tracePt t="49795" x="3838575" y="3929063"/>
          <p14:tracePt t="49803" x="3821113" y="3929063"/>
          <p14:tracePt t="49811" x="3798888" y="3940175"/>
          <p14:tracePt t="49818" x="3776663" y="3946525"/>
          <p14:tracePt t="49826" x="3754438" y="3951288"/>
          <p14:tracePt t="49835" x="3732213" y="3951288"/>
          <p14:tracePt t="49843" x="3714750" y="3957638"/>
          <p14:tracePt t="49853" x="3703638" y="3962400"/>
          <p14:tracePt t="49860" x="3692525" y="3968750"/>
          <p14:tracePt t="49866" x="3675063" y="3973513"/>
          <p14:tracePt t="49874" x="3659188" y="3973513"/>
          <p14:tracePt t="49882" x="3648075" y="3973513"/>
          <p14:tracePt t="49898" x="3613150" y="3990975"/>
          <p14:tracePt t="49907" x="3590925" y="3990975"/>
          <p14:tracePt t="49915" x="3563938" y="3997325"/>
          <p14:tracePt t="49922" x="3540125" y="4002088"/>
          <p14:tracePt t="49931" x="3506788" y="4013200"/>
          <p14:tracePt t="49938" x="3495675" y="4019550"/>
          <p14:tracePt t="49946" x="3473450" y="4024313"/>
          <p14:tracePt t="49954" x="3444875" y="4035425"/>
          <p14:tracePt t="49962" x="3422650" y="4041775"/>
          <p14:tracePt t="49970" x="3400425" y="4048125"/>
          <p14:tracePt t="49979" x="3367088" y="4048125"/>
          <p14:tracePt t="49986" x="3343275" y="4048125"/>
          <p14:tracePt t="49994" x="3309938" y="4052888"/>
          <p14:tracePt t="50002" x="3282950" y="4059238"/>
          <p14:tracePt t="50010" x="3248025" y="4064000"/>
          <p14:tracePt t="50018" x="3221038" y="4064000"/>
          <p14:tracePt t="50026" x="3186113" y="4064000"/>
          <p14:tracePt t="50035" x="3163888" y="4070350"/>
          <p14:tracePt t="50042" x="3148013" y="4070350"/>
          <p14:tracePt t="50050" x="3124200" y="4070350"/>
          <p14:tracePt t="50058" x="3101975" y="4070350"/>
          <p14:tracePt t="50066" x="3079750" y="4070350"/>
          <p14:tracePt t="50074" x="3046413" y="4070350"/>
          <p14:tracePt t="50082" x="3006725" y="4070350"/>
          <p14:tracePt t="50090" x="2978150" y="4070350"/>
          <p14:tracePt t="50099" x="2940050" y="4070350"/>
          <p14:tracePt t="50106" x="2911475" y="4064000"/>
          <p14:tracePt t="50115" x="2878138" y="4059238"/>
          <p14:tracePt t="50122" x="2854325" y="4059238"/>
          <p14:tracePt t="50131" x="2820988" y="4048125"/>
          <p14:tracePt t="50138" x="2805113" y="4041775"/>
          <p14:tracePt t="50147" x="2781300" y="4030663"/>
          <p14:tracePt t="50154" x="2765425" y="4019550"/>
          <p14:tracePt t="50162" x="2754313" y="4008438"/>
          <p14:tracePt t="50170" x="2743200" y="4002088"/>
          <p14:tracePt t="50178" x="2725738" y="3986213"/>
          <p14:tracePt t="50186" x="2725738" y="3979863"/>
          <p14:tracePt t="50195" x="2714625" y="3968750"/>
          <p14:tracePt t="50203" x="2708275" y="3951288"/>
          <p14:tracePt t="50211" x="2708275" y="3940175"/>
          <p14:tracePt t="50219" x="2697163" y="3924300"/>
          <p14:tracePt t="50227" x="2692400" y="3913188"/>
          <p14:tracePt t="50234" x="2686050" y="3889375"/>
          <p14:tracePt t="50242" x="2681288" y="3873500"/>
          <p14:tracePt t="50250" x="2670175" y="3856038"/>
          <p14:tracePt t="50259" x="2670175" y="3838575"/>
          <p14:tracePt t="50266" x="2663825" y="3816350"/>
          <p14:tracePt t="50275" x="2663825" y="3800475"/>
          <p14:tracePt t="50286" x="2659063" y="3783013"/>
          <p14:tracePt t="50290" x="2659063" y="3760788"/>
          <p14:tracePt t="50298" x="2652713" y="3743325"/>
          <p14:tracePt t="50306" x="2652713" y="3727450"/>
          <p14:tracePt t="50315" x="2652713" y="3709988"/>
          <p14:tracePt t="50323" x="2652713" y="3692525"/>
          <p14:tracePt t="50333" x="2652713" y="3676650"/>
          <p14:tracePt t="50339" x="2652713" y="3659188"/>
          <p14:tracePt t="50348" x="2652713" y="3636963"/>
          <p14:tracePt t="50356" x="2652713" y="3614738"/>
          <p14:tracePt t="50362" x="2652713" y="3597275"/>
          <p14:tracePt t="50370" x="2659063" y="3575050"/>
          <p14:tracePt t="50378" x="2670175" y="3552825"/>
          <p14:tracePt t="50386" x="2674938" y="3524250"/>
          <p14:tracePt t="50395" x="2686050" y="3508375"/>
          <p14:tracePt t="50402" x="2703513" y="3479800"/>
          <p14:tracePt t="50410" x="2725738" y="3451225"/>
          <p14:tracePt t="50418" x="2736850" y="3435350"/>
          <p14:tracePt t="50426" x="2747963" y="3422650"/>
          <p14:tracePt t="50434" x="2759075" y="3400425"/>
          <p14:tracePt t="50443" x="2776538" y="3389313"/>
          <p14:tracePt t="50450" x="2781300" y="3378200"/>
          <p14:tracePt t="50458" x="2794000" y="3362325"/>
          <p14:tracePt t="50466" x="2809875" y="3355975"/>
          <p14:tracePt t="50475" x="2827338" y="3344863"/>
          <p14:tracePt t="50482" x="2838450" y="3338513"/>
          <p14:tracePt t="50490" x="2860675" y="3322638"/>
          <p14:tracePt t="50499" x="2889250" y="3311525"/>
          <p14:tracePt t="50507" x="2905125" y="3305175"/>
          <p14:tracePt t="50514" x="2933700" y="3300413"/>
          <p14:tracePt t="50522" x="2955925" y="3287713"/>
          <p14:tracePt t="50531" x="2978150" y="3282950"/>
          <p14:tracePt t="50539" x="3006725" y="3276600"/>
          <p14:tracePt t="50546" x="3024188" y="3271838"/>
          <p14:tracePt t="50554" x="3046413" y="3265488"/>
          <p14:tracePt t="50562" x="3062288" y="3265488"/>
          <p14:tracePt t="50570" x="3079750" y="3260725"/>
          <p14:tracePt t="50578" x="3097213" y="3260725"/>
          <p14:tracePt t="50586" x="3108325" y="3254375"/>
          <p14:tracePt t="50594" x="3124200" y="3254375"/>
          <p14:tracePt t="50603" x="3130550" y="3254375"/>
          <p14:tracePt t="50611" x="3135313" y="3254375"/>
          <p14:tracePt t="50619" x="3148013" y="3254375"/>
          <p14:tracePt t="50626" x="3163888" y="3254375"/>
          <p14:tracePt t="50635" x="3181350" y="3254375"/>
          <p14:tracePt t="50642" x="3197225" y="3254375"/>
          <p14:tracePt t="50651" x="3214688" y="3254375"/>
          <p14:tracePt t="50658" x="3236913" y="3254375"/>
          <p14:tracePt t="50666" x="3259138" y="3254375"/>
          <p14:tracePt t="50675" x="3287713" y="3254375"/>
          <p14:tracePt t="50684" x="3321050" y="3254375"/>
          <p14:tracePt t="50691" x="3349625" y="3254375"/>
          <p14:tracePt t="50700" x="3371850" y="3254375"/>
          <p14:tracePt t="50708" x="3405188" y="3260725"/>
          <p14:tracePt t="50717" x="3440113" y="3265488"/>
          <p14:tracePt t="50723" x="3462338" y="3265488"/>
          <p14:tracePt t="50731" x="3484563" y="3271838"/>
          <p14:tracePt t="50740" x="3502025" y="3276600"/>
          <p14:tracePt t="50747" x="3517900" y="3276600"/>
          <p14:tracePt t="50755" x="3535363" y="3282950"/>
          <p14:tracePt t="50764" x="3551238" y="3282950"/>
          <p14:tracePt t="50771" x="3563938" y="3282950"/>
          <p14:tracePt t="50779" x="3586163" y="3294063"/>
          <p14:tracePt t="50789" x="3597275" y="3300413"/>
          <p14:tracePt t="50794" x="3613150" y="3300413"/>
          <p14:tracePt t="50802" x="3630613" y="3305175"/>
          <p14:tracePt t="50811" x="3652838" y="3316288"/>
          <p14:tracePt t="50818" x="3670300" y="3316288"/>
          <p14:tracePt t="50827" x="3692525" y="3327400"/>
          <p14:tracePt t="50837" x="3709988" y="3327400"/>
          <p14:tracePt t="50843" x="3725863" y="3333750"/>
          <p14:tracePt t="50852" x="3748088" y="3344863"/>
          <p14:tracePt t="50859" x="3771900" y="3355975"/>
          <p14:tracePt t="50869" x="3794125" y="3362325"/>
          <p14:tracePt t="50874" x="3805238" y="3367088"/>
          <p14:tracePt t="50883" x="3821113" y="3378200"/>
          <p14:tracePt t="50891" x="3844925" y="3384550"/>
          <p14:tracePt t="50900" x="3856038" y="3395663"/>
          <p14:tracePt t="50907" x="3871913" y="3406775"/>
          <p14:tracePt t="50917" x="3894138" y="3422650"/>
          <p14:tracePt t="50923" x="3905250" y="3435350"/>
          <p14:tracePt t="50931" x="3917950" y="3446463"/>
          <p14:tracePt t="50938" x="3933825" y="3451225"/>
          <p14:tracePt t="50946" x="3951288" y="3468688"/>
          <p14:tracePt t="50954" x="3956050" y="3473450"/>
          <p14:tracePt t="50962" x="3973513" y="3484563"/>
          <p14:tracePt t="50970" x="3979863" y="3495675"/>
          <p14:tracePt t="50979" x="3990975" y="3502025"/>
          <p14:tracePt t="50986" x="4002088" y="3513138"/>
          <p14:tracePt t="51002" x="4006850" y="3524250"/>
          <p14:tracePt t="51018" x="4013200" y="3530600"/>
          <p14:tracePt t="51026" x="4017963" y="3535363"/>
          <p14:tracePt t="51043" x="4024313" y="3546475"/>
          <p14:tracePt t="51058" x="4029075" y="3557588"/>
          <p14:tracePt t="51066" x="4035425" y="3563938"/>
          <p14:tracePt t="51074" x="4035425" y="3570288"/>
          <p14:tracePt t="51082" x="4035425" y="3575050"/>
          <p14:tracePt t="51090" x="4040188" y="3592513"/>
          <p14:tracePt t="51099" x="4046538" y="3603625"/>
          <p14:tracePt t="51106" x="4046538" y="3608388"/>
          <p14:tracePt t="51115" x="4046538" y="3619500"/>
          <p14:tracePt t="51123" x="4046538" y="3630613"/>
          <p14:tracePt t="51133" x="4046538" y="3643313"/>
          <p14:tracePt t="51148" x="4046538" y="3648075"/>
          <p14:tracePt t="51155" x="4046538" y="3665538"/>
          <p14:tracePt t="51163" x="4046538" y="3670300"/>
          <p14:tracePt t="51171" x="4046538" y="3676650"/>
          <p14:tracePt t="51178" x="4046538" y="3687763"/>
          <p14:tracePt t="51186" x="4046538" y="3698875"/>
          <p14:tracePt t="51195" x="4046538" y="3705225"/>
          <p14:tracePt t="51203" x="4046538" y="3709988"/>
          <p14:tracePt t="51211" x="4046538" y="3716338"/>
          <p14:tracePt t="51219" x="4046538" y="3727450"/>
          <p14:tracePt t="51227" x="4046538" y="3732213"/>
          <p14:tracePt t="51235" x="4046538" y="3738563"/>
          <p14:tracePt t="51243" x="4046538" y="3749675"/>
          <p14:tracePt t="51250" x="4040188" y="3760788"/>
          <p14:tracePt t="51266" x="4040188" y="3771900"/>
          <p14:tracePt t="51274" x="4035425" y="3778250"/>
          <p14:tracePt t="51283" x="4029075" y="3783013"/>
          <p14:tracePt t="51290" x="4029075" y="3794125"/>
          <p14:tracePt t="51306" x="4017963" y="3805238"/>
          <p14:tracePt t="51316" x="4017963" y="3811588"/>
          <p14:tracePt t="51323" x="4006850" y="3816350"/>
          <p14:tracePt t="51333" x="4002088" y="3827463"/>
          <p14:tracePt t="51340" x="3990975" y="3833813"/>
          <p14:tracePt t="51348" x="3990975" y="3838575"/>
          <p14:tracePt t="51356" x="3979863" y="3844925"/>
          <p14:tracePt t="51362" x="3967163" y="3851275"/>
          <p14:tracePt t="51370" x="3951288" y="3862388"/>
          <p14:tracePt t="51378" x="3929063" y="3867150"/>
          <p14:tracePt t="51386" x="3905250" y="3878263"/>
          <p14:tracePt t="51395" x="3878263" y="3889375"/>
          <p14:tracePt t="51402" x="3856038" y="3895725"/>
          <p14:tracePt t="51410" x="3827463" y="3900488"/>
          <p14:tracePt t="51418" x="3810000" y="3913188"/>
          <p14:tracePt t="51426" x="3798888" y="3917950"/>
          <p14:tracePt t="51434" x="3794125" y="3917950"/>
          <p14:tracePt t="54525" x="3832225" y="3917950"/>
          <p14:tracePt t="54531" x="3900488" y="3917950"/>
          <p14:tracePt t="54540" x="3962400" y="3917950"/>
          <p14:tracePt t="54547" x="4006850" y="3917950"/>
          <p14:tracePt t="54555" x="4035425" y="3917950"/>
          <p14:tracePt t="54563" x="4075113" y="3917950"/>
          <p14:tracePt t="54571" x="4108450" y="3917950"/>
          <p14:tracePt t="54579" x="4137025" y="3917950"/>
          <p14:tracePt t="54587" x="4159250" y="3917950"/>
          <p14:tracePt t="54595" x="4175125" y="3917950"/>
          <p14:tracePt t="54603" x="4181475" y="3917950"/>
          <p14:tracePt t="54611" x="4192588" y="3917950"/>
          <p14:tracePt t="54699" x="4203700" y="3917950"/>
          <p14:tracePt t="54707" x="4214813" y="3917950"/>
          <p14:tracePt t="54716" x="4232275" y="3917950"/>
          <p14:tracePt t="54723" x="4237038" y="3917950"/>
          <p14:tracePt t="54731" x="4254500" y="3917950"/>
          <p14:tracePt t="54738" x="4271963" y="3917950"/>
          <p14:tracePt t="54746" x="4276725" y="3917950"/>
          <p14:tracePt t="54754" x="4287838" y="3917950"/>
          <p14:tracePt t="54762" x="4294188" y="3917950"/>
          <p14:tracePt t="54771" x="4305300" y="3917950"/>
          <p14:tracePt t="54786" x="4310063" y="3917950"/>
          <p14:tracePt t="54795" x="4321175" y="3917950"/>
          <p14:tracePt t="54802" x="4327525" y="3917950"/>
          <p14:tracePt t="54810" x="4338638" y="3917950"/>
          <p14:tracePt t="54819" x="4356100" y="3917950"/>
          <p14:tracePt t="54827" x="4371975" y="3917950"/>
          <p14:tracePt t="54837" x="4389438" y="3917950"/>
          <p14:tracePt t="54843" x="4400550" y="3917950"/>
          <p14:tracePt t="54853" x="4418013" y="3917950"/>
          <p14:tracePt t="54858" x="4422775" y="3917950"/>
          <p14:tracePt t="54866" x="4433888" y="3917950"/>
          <p14:tracePt t="54874" x="4451350" y="3917950"/>
          <p14:tracePt t="54883" x="4462463" y="3917950"/>
          <p14:tracePt t="54900" x="4484688" y="3917950"/>
          <p14:tracePt t="54906" x="4495800" y="3917950"/>
          <p14:tracePt t="54916" x="4502150" y="3917950"/>
          <p14:tracePt t="54923" x="4518025" y="3917950"/>
          <p14:tracePt t="54932" x="4524375" y="3917950"/>
          <p14:tracePt t="54939" x="4529138" y="3917950"/>
          <p14:tracePt t="54946" x="4535488" y="3917950"/>
          <p14:tracePt t="54954" x="4552950" y="3917950"/>
          <p14:tracePt t="54963" x="4564063" y="3917950"/>
          <p14:tracePt t="54971" x="4579938" y="3917950"/>
          <p14:tracePt t="54981" x="4591050" y="3917950"/>
          <p14:tracePt t="54987" x="4608513" y="3917950"/>
          <p14:tracePt t="54995" x="4619625" y="3917950"/>
          <p14:tracePt t="55003" x="4630738" y="3917950"/>
          <p14:tracePt t="55012" x="4637088" y="3917950"/>
          <p14:tracePt t="55019" x="4652963" y="3917950"/>
          <p14:tracePt t="55027" x="4664075" y="3917950"/>
          <p14:tracePt t="55036" x="4675188" y="3917950"/>
          <p14:tracePt t="55043" x="4687888" y="3924300"/>
          <p14:tracePt t="55052" x="4699000" y="3924300"/>
          <p14:tracePt t="55059" x="4714875" y="3924300"/>
          <p14:tracePt t="55067" x="4725988" y="3924300"/>
          <p14:tracePt t="55075" x="4743450" y="3924300"/>
          <p14:tracePt t="55086" x="4760913" y="3924300"/>
          <p14:tracePt t="55091" x="4776788" y="3924300"/>
          <p14:tracePt t="55101" x="4794250" y="3924300"/>
          <p14:tracePt t="55107" x="4805363" y="3924300"/>
          <p14:tracePt t="55116" x="4822825" y="3924300"/>
          <p14:tracePt t="55122" x="4838700" y="3924300"/>
          <p14:tracePt t="55130" x="4856163" y="3924300"/>
          <p14:tracePt t="55138" x="4872038" y="3924300"/>
          <p14:tracePt t="55146" x="4883150" y="3924300"/>
          <p14:tracePt t="55154" x="4895850" y="3924300"/>
          <p14:tracePt t="55162" x="4900613" y="3924300"/>
          <p14:tracePt t="55170" x="4911725" y="3924300"/>
          <p14:tracePt t="55178" x="4922838" y="3924300"/>
          <p14:tracePt t="55195" x="4929188" y="3924300"/>
          <p14:tracePt t="55211" x="4933950" y="3924300"/>
          <p14:tracePt t="55218" x="4940300" y="3929063"/>
          <p14:tracePt t="55226" x="4945063" y="3929063"/>
          <p14:tracePt t="55234" x="4957763" y="3929063"/>
          <p14:tracePt t="55242" x="4968875" y="3929063"/>
          <p14:tracePt t="55250" x="4979988" y="3929063"/>
          <p14:tracePt t="55259" x="4984750" y="3929063"/>
          <p14:tracePt t="55266" x="4991100" y="3929063"/>
          <p14:tracePt t="55275" x="5002213" y="3929063"/>
          <p14:tracePt t="55283" x="5006975" y="3929063"/>
          <p14:tracePt t="55290" x="5013325" y="3929063"/>
          <p14:tracePt t="55298" x="5018088" y="3929063"/>
          <p14:tracePt t="55306" x="5024438" y="3929063"/>
          <p14:tracePt t="55315" x="5030788" y="3929063"/>
          <p14:tracePt t="55322" x="5035550" y="3929063"/>
          <p14:tracePt t="55330" x="5046663" y="3929063"/>
          <p14:tracePt t="55338" x="5053013" y="3929063"/>
          <p14:tracePt t="55346" x="5057775" y="3929063"/>
          <p14:tracePt t="55354" x="5075238" y="3929063"/>
          <p14:tracePt t="55362" x="5080000" y="3929063"/>
          <p14:tracePt t="55370" x="5097463" y="3929063"/>
          <p14:tracePt t="55378" x="5108575" y="3929063"/>
          <p14:tracePt t="55386" x="5114925" y="3929063"/>
          <p14:tracePt t="55395" x="5126038" y="3929063"/>
          <p14:tracePt t="55402" x="5137150" y="3929063"/>
          <p14:tracePt t="55411" x="5141913" y="3929063"/>
          <p14:tracePt t="55418" x="5153025" y="3929063"/>
          <p14:tracePt t="55426" x="5164138" y="3929063"/>
          <p14:tracePt t="55434" x="5176838" y="3929063"/>
          <p14:tracePt t="55442" x="5187950" y="3929063"/>
          <p14:tracePt t="55458" x="5192713" y="3929063"/>
          <p14:tracePt t="55466" x="5203825" y="3929063"/>
          <p14:tracePt t="55475" x="5210175" y="3929063"/>
          <p14:tracePt t="55483" x="5214938" y="3929063"/>
          <p14:tracePt t="55490" x="5226050" y="3929063"/>
          <p14:tracePt t="55498" x="5238750" y="3929063"/>
          <p14:tracePt t="55507" x="5243513" y="3929063"/>
          <p14:tracePt t="55514" x="5249863" y="3929063"/>
          <p14:tracePt t="55522" x="5260975" y="3929063"/>
          <p14:tracePt t="55531" x="5272088" y="3929063"/>
          <p14:tracePt t="55538" x="5283200" y="3929063"/>
          <p14:tracePt t="55546" x="5287963" y="3929063"/>
          <p14:tracePt t="55555" x="5294313" y="3929063"/>
          <p14:tracePt t="55563" x="5305425" y="3929063"/>
          <p14:tracePt t="55570" x="5311775" y="3929063"/>
          <p14:tracePt t="55578" x="5316538" y="3929063"/>
          <p14:tracePt t="55596" x="5322888" y="3929063"/>
          <p14:tracePt t="55602" x="5327650" y="3929063"/>
          <p14:tracePt t="55626" x="5338763" y="3929063"/>
          <p14:tracePt t="55634" x="5345113" y="3929063"/>
          <p14:tracePt t="55642" x="5349875" y="3929063"/>
          <p14:tracePt t="55650" x="5360988" y="3929063"/>
          <p14:tracePt t="55659" x="5372100" y="3929063"/>
          <p14:tracePt t="55667" x="5395913" y="3929063"/>
          <p14:tracePt t="55676" x="5411788" y="3929063"/>
          <p14:tracePt t="55683" x="5429250" y="3929063"/>
          <p14:tracePt t="55690" x="5451475" y="3929063"/>
          <p14:tracePt t="55699" x="5468938" y="3929063"/>
          <p14:tracePt t="55707" x="5484813" y="3929063"/>
          <p14:tracePt t="55714" x="5491163" y="3929063"/>
          <p14:tracePt t="55730" x="5495925" y="3929063"/>
          <p14:tracePt t="64611" x="5502275" y="3935413"/>
          <p14:tracePt t="64619" x="5519738" y="3957638"/>
          <p14:tracePt t="64627" x="5530850" y="3968750"/>
          <p14:tracePt t="64635" x="5530850" y="3986213"/>
          <p14:tracePt t="64642" x="5535613" y="3990975"/>
          <p14:tracePt t="64650" x="5541963" y="4002088"/>
          <p14:tracePt t="64658" x="5553075" y="4024313"/>
          <p14:tracePt t="64666" x="5557838" y="4030663"/>
          <p14:tracePt t="64674" x="5564188" y="4041775"/>
          <p14:tracePt t="64682" x="5580063" y="4059238"/>
          <p14:tracePt t="64690" x="5580063" y="4064000"/>
          <p14:tracePt t="64699" x="5586413" y="4070350"/>
          <p14:tracePt t="64706" x="5592763" y="4081463"/>
          <p14:tracePt t="64715" x="5597525" y="4081463"/>
          <p14:tracePt t="64725" x="5603875" y="4092575"/>
          <p14:tracePt t="64730" x="5608638" y="4097338"/>
          <p14:tracePt t="64746" x="5614988" y="4108450"/>
          <p14:tracePt t="64754" x="5614988" y="4114800"/>
          <p14:tracePt t="64762" x="5619750" y="4114800"/>
          <p14:tracePt t="64779" x="5626100" y="4125913"/>
          <p14:tracePt t="64794" x="5630863" y="4132263"/>
          <p14:tracePt t="64803" x="5637213" y="4137025"/>
          <p14:tracePt t="64810" x="5641975" y="4148138"/>
          <p14:tracePt t="64819" x="5648325" y="4148138"/>
          <p14:tracePt t="64835" x="5648325" y="4154488"/>
          <p14:tracePt t="64843" x="5648325" y="4159250"/>
          <p14:tracePt t="64851" x="5653088" y="4165600"/>
          <p14:tracePt t="64859" x="5653088" y="4170363"/>
          <p14:tracePt t="64874" x="5659438" y="4181475"/>
          <p14:tracePt t="64882" x="5665788" y="4194175"/>
          <p14:tracePt t="64890" x="5670550" y="4205288"/>
          <p14:tracePt t="64899" x="5676900" y="4205288"/>
          <p14:tracePt t="64907" x="5681663" y="4216400"/>
          <p14:tracePt t="64915" x="5688013" y="4221163"/>
          <p14:tracePt t="64922" x="5688013" y="4232275"/>
          <p14:tracePt t="64930" x="5699125" y="4238625"/>
          <p14:tracePt t="64938" x="5703888" y="4249738"/>
          <p14:tracePt t="64946" x="5710238" y="4249738"/>
          <p14:tracePt t="64956" x="5710238" y="4260850"/>
          <p14:tracePt t="64963" x="5715000" y="4267200"/>
          <p14:tracePt t="64971" x="5721350" y="4271963"/>
          <p14:tracePt t="64980" x="5727700" y="4283075"/>
          <p14:tracePt t="64988" x="5738813" y="4289425"/>
          <p14:tracePt t="64996" x="5743575" y="4300538"/>
          <p14:tracePt t="65005" x="5754688" y="4311650"/>
          <p14:tracePt t="65011" x="5772150" y="4322763"/>
          <p14:tracePt t="65020" x="5788025" y="4340225"/>
          <p14:tracePt t="65027" x="5800725" y="4351338"/>
          <p14:tracePt t="65035" x="5822950" y="4367213"/>
          <p14:tracePt t="65043" x="5834063" y="4378325"/>
          <p14:tracePt t="65051" x="5856288" y="4402138"/>
          <p14:tracePt t="65059" x="5867400" y="4406900"/>
          <p14:tracePt t="65067" x="5878513" y="4418013"/>
          <p14:tracePt t="65074" x="5889625" y="4429125"/>
          <p14:tracePt t="65083" x="5895975" y="4435475"/>
          <p14:tracePt t="65090" x="5907088" y="4446588"/>
          <p14:tracePt t="65099" x="5911850" y="4451350"/>
          <p14:tracePt t="65106" x="5922963" y="4464050"/>
          <p14:tracePt t="65122" x="5929313" y="4468813"/>
          <p14:tracePt t="65218" x="5929313" y="4479925"/>
          <p14:tracePt t="65227" x="5935663" y="4491038"/>
          <p14:tracePt t="65234" x="5940425" y="4491038"/>
          <p14:tracePt t="65242" x="5940425" y="4502150"/>
          <p14:tracePt t="65258" x="5946775" y="4508500"/>
          <p14:tracePt t="65266" x="5946775" y="4513263"/>
          <p14:tracePt t="65282" x="5946775" y="4519613"/>
          <p14:tracePt t="65298" x="5946775" y="4524375"/>
          <p14:tracePt t="65306" x="5951538" y="4530725"/>
          <p14:tracePt t="65314" x="5957888" y="4537075"/>
          <p14:tracePt t="65323" x="5957888" y="4548188"/>
          <p14:tracePt t="65331" x="5962650" y="4552950"/>
          <p14:tracePt t="65339" x="5969000" y="4559300"/>
          <p14:tracePt t="65419" x="5969000" y="4564063"/>
          <p14:tracePt t="65426" x="5980113" y="4581525"/>
          <p14:tracePt t="65434" x="5991225" y="4592638"/>
          <p14:tracePt t="65442" x="6002338" y="4603750"/>
          <p14:tracePt t="65506" x="6002338" y="4610100"/>
          <p14:tracePt t="65514" x="6008688" y="4610100"/>
          <p14:tracePt t="65522" x="6008688" y="4614863"/>
          <p14:tracePt t="65530" x="6019800" y="4621213"/>
          <p14:tracePt t="65538" x="6019800" y="4625975"/>
          <p14:tracePt t="76371" x="6024563" y="4625975"/>
          <p14:tracePt t="76418" x="6030913" y="4625975"/>
          <p14:tracePt t="77291" x="6030913" y="4621213"/>
          <p14:tracePt t="77306" x="6030913" y="4614863"/>
          <p14:tracePt t="77314" x="6030913" y="4610100"/>
          <p14:tracePt t="77324" x="6035675" y="4610100"/>
          <p14:tracePt t="77347" x="6035675" y="4603750"/>
          <p14:tracePt t="77466" x="6042025" y="4603750"/>
          <p14:tracePt t="77474" x="6086475" y="4603750"/>
          <p14:tracePt t="77483" x="6137275" y="4614863"/>
          <p14:tracePt t="77490" x="6192838" y="4625975"/>
          <p14:tracePt t="77498" x="6238875" y="4625975"/>
          <p14:tracePt t="77507" x="6283325" y="4632325"/>
          <p14:tracePt t="77514" x="6323013" y="4637088"/>
          <p14:tracePt t="77523" x="6367463" y="4654550"/>
          <p14:tracePt t="77530" x="6418263" y="4672013"/>
          <p14:tracePt t="77538" x="6462713" y="4699000"/>
          <p14:tracePt t="77546" x="6508750" y="4710113"/>
          <p14:tracePt t="77555" x="6542088" y="4716463"/>
          <p14:tracePt t="77562" x="6570663" y="4733925"/>
          <p14:tracePt t="77571" x="6586538" y="4745038"/>
          <p14:tracePt t="77578" x="6608763" y="4760913"/>
          <p14:tracePt t="77587" x="6619875" y="4760913"/>
          <p14:tracePt t="77594" x="6632575" y="4772025"/>
          <p14:tracePt t="77602" x="6637338" y="4772025"/>
          <p14:tracePt t="77610" x="6643688" y="4778375"/>
          <p14:tracePt t="77626" x="6643688" y="4783138"/>
          <p14:tracePt t="77634" x="6648450" y="4783138"/>
          <p14:tracePt t="77642" x="6654800" y="4789488"/>
          <p14:tracePt t="77652" x="6665913" y="4794250"/>
          <p14:tracePt t="77659" x="6670675" y="4800600"/>
          <p14:tracePt t="77666" x="6688138" y="4800600"/>
          <p14:tracePt t="77674" x="6721475" y="4811713"/>
          <p14:tracePt t="77682" x="6743700" y="4818063"/>
          <p14:tracePt t="77691" x="6778625" y="4829175"/>
          <p14:tracePt t="77699" x="6816725" y="4840288"/>
          <p14:tracePt t="77707" x="6856413" y="4845050"/>
          <p14:tracePt t="77714" x="6896100" y="4856163"/>
          <p14:tracePt t="77723" x="6929438" y="4867275"/>
          <p14:tracePt t="77730" x="6958013" y="4879975"/>
          <p14:tracePt t="77738" x="6986588" y="4891088"/>
          <p14:tracePt t="77747" x="7002463" y="4895850"/>
          <p14:tracePt t="77754" x="7024688" y="4895850"/>
          <p14:tracePt t="77762" x="7053263" y="4906963"/>
          <p14:tracePt t="77771" x="7092950" y="4913313"/>
          <p14:tracePt t="77778" x="7137400" y="4929188"/>
          <p14:tracePt t="77787" x="7181850" y="4935538"/>
          <p14:tracePt t="77795" x="7227888" y="4941888"/>
          <p14:tracePt t="77802" x="7267575" y="4946650"/>
          <p14:tracePt t="77810" x="7305675" y="4953000"/>
          <p14:tracePt t="77819" x="7323138" y="4953000"/>
          <p14:tracePt t="77826" x="7340600" y="4953000"/>
          <p14:tracePt t="77835" x="7356475" y="4953000"/>
          <p14:tracePt t="77842" x="7367588" y="4953000"/>
          <p14:tracePt t="77850" x="7378700" y="4953000"/>
          <p14:tracePt t="77858" x="7396163" y="4953000"/>
          <p14:tracePt t="77867" x="7413625" y="4957763"/>
          <p14:tracePt t="77876" x="7429500" y="4957763"/>
          <p14:tracePt t="77893" x="7451725" y="4957763"/>
          <p14:tracePt t="77900" x="7462838" y="4957763"/>
          <p14:tracePt t="77910" x="7469188" y="4957763"/>
          <p14:tracePt t="77916" x="7480300" y="4957763"/>
          <p14:tracePt t="77922" x="7491413" y="4957763"/>
          <p14:tracePt t="77930" x="7497763" y="4957763"/>
          <p14:tracePt t="77938" x="7519988" y="4964113"/>
          <p14:tracePt t="77947" x="7535863" y="4968875"/>
          <p14:tracePt t="77957" x="7581900" y="4975225"/>
          <p14:tracePt t="77962" x="7643813" y="4986338"/>
          <p14:tracePt t="77970" x="7710488" y="4997450"/>
          <p14:tracePt t="77978" x="7805738" y="5014913"/>
          <p14:tracePt t="77986" x="7924800" y="5026025"/>
          <p14:tracePt t="77995" x="8008938" y="5041900"/>
          <p14:tracePt t="78002" x="8075613" y="5048250"/>
          <p14:tracePt t="78010" x="8126413" y="5048250"/>
          <p14:tracePt t="78018" x="8166100" y="5048250"/>
          <p14:tracePt t="78027" x="8205788" y="5048250"/>
          <p14:tracePt t="78034" x="8228013" y="5048250"/>
          <p14:tracePt t="78042" x="8245475" y="5048250"/>
          <p14:tracePt t="78050" x="8250238" y="5048250"/>
          <p14:tracePt t="78251" x="8221663" y="5048250"/>
          <p14:tracePt t="78258" x="8183563" y="5048250"/>
          <p14:tracePt t="78266" x="8148638" y="5048250"/>
          <p14:tracePt t="78275" x="8104188" y="5048250"/>
          <p14:tracePt t="78282" x="8059738" y="5048250"/>
          <p14:tracePt t="78291" x="8013700" y="5048250"/>
          <p14:tracePt t="78298" x="7975600" y="5048250"/>
          <p14:tracePt t="78308" x="7940675" y="5048250"/>
          <p14:tracePt t="78315" x="7913688" y="5048250"/>
          <p14:tracePt t="78322" x="7891463" y="5041900"/>
          <p14:tracePt t="78332" x="7862888" y="5041900"/>
          <p14:tracePt t="78338" x="7840663" y="5041900"/>
          <p14:tracePt t="78346" x="7823200" y="5037138"/>
          <p14:tracePt t="78355" x="7800975" y="5037138"/>
          <p14:tracePt t="78363" x="7778750" y="5037138"/>
          <p14:tracePt t="78371" x="7756525" y="5037138"/>
          <p14:tracePt t="78379" x="7732713" y="5037138"/>
          <p14:tracePt t="78387" x="7699375" y="5030788"/>
          <p14:tracePt t="78394" x="7666038" y="5026025"/>
          <p14:tracePt t="78402" x="7626350" y="5019675"/>
          <p14:tracePt t="78410" x="7581900" y="5014913"/>
          <p14:tracePt t="78418" x="7553325" y="5008563"/>
          <p14:tracePt t="78427" x="7513638" y="5002213"/>
          <p14:tracePt t="78435" x="7475538" y="4997450"/>
          <p14:tracePt t="78443" x="7435850" y="4991100"/>
          <p14:tracePt t="78451" x="7396163" y="4986338"/>
          <p14:tracePt t="78460" x="7367588" y="4979988"/>
          <p14:tracePt t="78467" x="7340600" y="4968875"/>
          <p14:tracePt t="78475" x="7305675" y="4964113"/>
          <p14:tracePt t="78482" x="7283450" y="4953000"/>
          <p14:tracePt t="78491" x="7254875" y="4946650"/>
          <p14:tracePt t="78498" x="7221538" y="4929188"/>
          <p14:tracePt t="78507" x="7210425" y="4918075"/>
          <p14:tracePt t="78514" x="7194550" y="4906963"/>
          <p14:tracePt t="78522" x="7165975" y="4895850"/>
          <p14:tracePt t="78531" x="7143750" y="4879975"/>
          <p14:tracePt t="78538" x="7121525" y="4867275"/>
          <p14:tracePt t="78546" x="7086600" y="4845050"/>
          <p14:tracePt t="78555" x="7053263" y="4829175"/>
          <p14:tracePt t="78562" x="7031038" y="4811713"/>
          <p14:tracePt t="78570" x="7008813" y="4806950"/>
          <p14:tracePt t="78578" x="6973888" y="4783138"/>
          <p14:tracePt t="78587" x="6958013" y="4767263"/>
          <p14:tracePt t="78594" x="6940550" y="4756150"/>
          <p14:tracePt t="78602" x="6924675" y="4738688"/>
          <p14:tracePt t="78610" x="6896100" y="4716463"/>
          <p14:tracePt t="78618" x="6867525" y="4694238"/>
          <p14:tracePt t="78626" x="6851650" y="4672013"/>
          <p14:tracePt t="78634" x="6834188" y="4648200"/>
          <p14:tracePt t="78642" x="6816725" y="4625975"/>
          <p14:tracePt t="78650" x="6805613" y="4603750"/>
          <p14:tracePt t="78658" x="6789738" y="4581525"/>
          <p14:tracePt t="78666" x="6778625" y="4552950"/>
          <p14:tracePt t="78675" x="6765925" y="4530725"/>
          <p14:tracePt t="78682" x="6761163" y="4502150"/>
          <p14:tracePt t="78691" x="6754813" y="4468813"/>
          <p14:tracePt t="78698" x="6738938" y="4440238"/>
          <p14:tracePt t="78706" x="6727825" y="4402138"/>
          <p14:tracePt t="78714" x="6727825" y="4367213"/>
          <p14:tracePt t="78722" x="6721475" y="4333875"/>
          <p14:tracePt t="78730" x="6716713" y="4305300"/>
          <p14:tracePt t="78738" x="6710363" y="4271963"/>
          <p14:tracePt t="78746" x="6710363" y="4238625"/>
          <p14:tracePt t="78754" x="6705600" y="4205288"/>
          <p14:tracePt t="78762" x="6705600" y="4176713"/>
          <p14:tracePt t="78770" x="6705600" y="4137025"/>
          <p14:tracePt t="78779" x="6705600" y="4103688"/>
          <p14:tracePt t="78786" x="6710363" y="4075113"/>
          <p14:tracePt t="78794" x="6721475" y="4048125"/>
          <p14:tracePt t="78802" x="6732588" y="4013200"/>
          <p14:tracePt t="78810" x="6738938" y="3986213"/>
          <p14:tracePt t="78818" x="6754813" y="3946525"/>
          <p14:tracePt t="78826" x="6761163" y="3917950"/>
          <p14:tracePt t="78835" x="6772275" y="3884613"/>
          <p14:tracePt t="78842" x="6783388" y="3862388"/>
          <p14:tracePt t="78850" x="6800850" y="3833813"/>
          <p14:tracePt t="78858" x="6816725" y="3805238"/>
          <p14:tracePt t="78866" x="6827838" y="3789363"/>
          <p14:tracePt t="78875" x="6851650" y="3765550"/>
          <p14:tracePt t="78883" x="6878638" y="3738563"/>
          <p14:tracePt t="78893" x="6900863" y="3721100"/>
          <p14:tracePt t="78900" x="6924675" y="3698875"/>
          <p14:tracePt t="78907" x="6951663" y="3681413"/>
          <p14:tracePt t="78914" x="6980238" y="3665538"/>
          <p14:tracePt t="78922" x="7013575" y="3643313"/>
          <p14:tracePt t="78930" x="7035800" y="3630613"/>
          <p14:tracePt t="78938" x="7070725" y="3608388"/>
          <p14:tracePt t="78946" x="7097713" y="3597275"/>
          <p14:tracePt t="78955" x="7126288" y="3581400"/>
          <p14:tracePt t="78962" x="7165975" y="3557588"/>
          <p14:tracePt t="78970" x="7199313" y="3546475"/>
          <p14:tracePt t="78978" x="7227888" y="3535363"/>
          <p14:tracePt t="78986" x="7272338" y="3519488"/>
          <p14:tracePt t="78994" x="7312025" y="3508375"/>
          <p14:tracePt t="79002" x="7351713" y="3495675"/>
          <p14:tracePt t="79010" x="7378700" y="3484563"/>
          <p14:tracePt t="79018" x="7435850" y="3468688"/>
          <p14:tracePt t="79026" x="7491413" y="3457575"/>
          <p14:tracePt t="79034" x="7535863" y="3446463"/>
          <p14:tracePt t="79044" x="7597775" y="3422650"/>
          <p14:tracePt t="79050" x="7659688" y="3417888"/>
          <p14:tracePt t="79058" x="7716838" y="3406775"/>
          <p14:tracePt t="79066" x="7783513" y="3400425"/>
          <p14:tracePt t="79075" x="7845425" y="3395663"/>
          <p14:tracePt t="79082" x="7902575" y="3395663"/>
          <p14:tracePt t="79091" x="7951788" y="3395663"/>
          <p14:tracePt t="79098" x="7997825" y="3395663"/>
          <p14:tracePt t="79107" x="8037513" y="3395663"/>
          <p14:tracePt t="79115" x="8064500" y="3395663"/>
          <p14:tracePt t="79122" x="8086725" y="3395663"/>
          <p14:tracePt t="79130" x="8121650" y="3395663"/>
          <p14:tracePt t="79138" x="8137525" y="3400425"/>
          <p14:tracePt t="79158" x="8177213" y="3406775"/>
          <p14:tracePt t="79163" x="8205788" y="3411538"/>
          <p14:tracePt t="79171" x="8245475" y="3417888"/>
          <p14:tracePt t="79179" x="8278813" y="3422650"/>
          <p14:tracePt t="79187" x="8318500" y="3429000"/>
          <p14:tracePt t="79196" x="8356600" y="3435350"/>
          <p14:tracePt t="79203" x="8402638" y="3440113"/>
          <p14:tracePt t="79213" x="8440738" y="3451225"/>
          <p14:tracePt t="79219" x="8480425" y="3457575"/>
          <p14:tracePt t="79228" x="8526463" y="3462338"/>
          <p14:tracePt t="79235" x="8564563" y="3468688"/>
          <p14:tracePt t="79243" x="8599488" y="3473450"/>
          <p14:tracePt t="79251" x="8626475" y="3479800"/>
          <p14:tracePt t="79259" x="8661400" y="3490913"/>
          <p14:tracePt t="79267" x="8694738" y="3502025"/>
          <p14:tracePt t="79277" x="8716963" y="3508375"/>
          <p14:tracePt t="79282" x="8745538" y="3513138"/>
          <p14:tracePt t="79292" x="8761413" y="3524250"/>
          <p14:tracePt t="79298" x="8789988" y="3535363"/>
          <p14:tracePt t="79307" x="8807450" y="3546475"/>
          <p14:tracePt t="79315" x="8823325" y="3557588"/>
          <p14:tracePt t="79322" x="8845550" y="3575050"/>
          <p14:tracePt t="79330" x="8863013" y="3581400"/>
          <p14:tracePt t="79340" x="8891588" y="3597275"/>
          <p14:tracePt t="79346" x="8907463" y="3614738"/>
          <p14:tracePt t="79354" x="8936038" y="3636963"/>
          <p14:tracePt t="79362" x="8958263" y="3648075"/>
          <p14:tracePt t="79371" x="8975725" y="3665538"/>
          <p14:tracePt t="79379" x="8997950" y="3676650"/>
          <p14:tracePt t="79387" x="9015413" y="3692525"/>
          <p14:tracePt t="79395" x="9037638" y="3716338"/>
          <p14:tracePt t="79402" x="9048750" y="3721100"/>
          <p14:tracePt t="79410" x="9064625" y="3743325"/>
          <p14:tracePt t="79418" x="9077325" y="3749675"/>
          <p14:tracePt t="79426" x="9082088" y="3754438"/>
          <p14:tracePt t="79434" x="9093200" y="3771900"/>
          <p14:tracePt t="79442" x="9099550" y="3783013"/>
          <p14:tracePt t="79450" x="9110663" y="3794125"/>
          <p14:tracePt t="79459" x="9121775" y="3805238"/>
          <p14:tracePt t="79466" x="9137650" y="3827463"/>
          <p14:tracePt t="79804" x="9110663" y="4614863"/>
          <p14:tracePt t="79811" x="9082088" y="4632325"/>
          <p14:tracePt t="79820" x="9048750" y="4654550"/>
          <p14:tracePt t="79826" x="9015413" y="4676775"/>
          <p14:tracePt t="79835" x="8997950" y="4687888"/>
          <p14:tracePt t="79843" x="8969375" y="4699000"/>
          <p14:tracePt t="79851" x="8947150" y="4716463"/>
          <p14:tracePt t="79860" x="8913813" y="4727575"/>
          <p14:tracePt t="79867" x="8880475" y="4745038"/>
          <p14:tracePt t="79876" x="8840788" y="4756150"/>
          <p14:tracePt t="79883" x="8796338" y="4767263"/>
          <p14:tracePt t="79897" x="8756650" y="4778375"/>
          <p14:tracePt t="79898" x="8699500" y="4794250"/>
          <p14:tracePt t="79906" x="8643938" y="4806950"/>
          <p14:tracePt t="79914" x="8588375" y="4818063"/>
          <p14:tracePt t="79922" x="8526463" y="4833938"/>
          <p14:tracePt t="79930" x="8464550" y="4845050"/>
          <p14:tracePt t="79938" x="8407400" y="4851400"/>
          <p14:tracePt t="79946" x="8340725" y="4856163"/>
          <p14:tracePt t="79955" x="8283575" y="4862513"/>
          <p14:tracePt t="79962" x="8228013" y="4862513"/>
          <p14:tracePt t="79970" x="8194675" y="4862513"/>
          <p14:tracePt t="79978" x="8154988" y="4862513"/>
          <p14:tracePt t="79986" x="8115300" y="4862513"/>
          <p14:tracePt t="79995" x="8086725" y="4862513"/>
          <p14:tracePt t="80002" x="8048625" y="4862513"/>
          <p14:tracePt t="80010" x="8020050" y="4862513"/>
          <p14:tracePt t="80018" x="7986713" y="4862513"/>
          <p14:tracePt t="80027" x="7964488" y="4862513"/>
          <p14:tracePt t="80034" x="7940675" y="4862513"/>
          <p14:tracePt t="80042" x="7918450" y="4862513"/>
          <p14:tracePt t="80050" x="7902575" y="4862513"/>
          <p14:tracePt t="80058" x="7878763" y="4862513"/>
          <p14:tracePt t="80066" x="7856538" y="4862513"/>
          <p14:tracePt t="80075" x="7823200" y="4867275"/>
          <p14:tracePt t="80082" x="7800975" y="4873625"/>
          <p14:tracePt t="80092" x="7783513" y="4873625"/>
          <p14:tracePt t="80098" x="7772400" y="4873625"/>
          <p14:tracePt t="80106" x="7756525" y="4879975"/>
          <p14:tracePt t="80115" x="7750175" y="4879975"/>
          <p14:tracePt t="85059" x="7721600" y="4873625"/>
          <p14:tracePt t="85068" x="7659688" y="4845050"/>
          <p14:tracePt t="85074" x="7597775" y="4822825"/>
          <p14:tracePt t="85082" x="7535863" y="4811713"/>
          <p14:tracePt t="85090" x="7480300" y="4789488"/>
          <p14:tracePt t="85099" x="7407275" y="4778375"/>
          <p14:tracePt t="85107" x="7312025" y="4767263"/>
          <p14:tracePt t="85115" x="7194550" y="4749800"/>
          <p14:tracePt t="85122" x="7064375" y="4733925"/>
          <p14:tracePt t="85130" x="6946900" y="4710113"/>
          <p14:tracePt t="85138" x="6845300" y="4694238"/>
          <p14:tracePt t="85147" x="6772275" y="4687888"/>
          <p14:tracePt t="85155" x="6716713" y="4676775"/>
          <p14:tracePt t="85165" x="6659563" y="4672013"/>
          <p14:tracePt t="85170" x="6597650" y="4659313"/>
          <p14:tracePt t="85178" x="6553200" y="4654550"/>
          <p14:tracePt t="85186" x="6497638" y="4643438"/>
          <p14:tracePt t="85195" x="6451600" y="4632325"/>
          <p14:tracePt t="85202" x="6400800" y="4614863"/>
          <p14:tracePt t="85211" x="6373813" y="4614863"/>
          <p14:tracePt t="85218" x="6316663" y="4610100"/>
          <p14:tracePt t="85227" x="6272213" y="4592638"/>
          <p14:tracePt t="85234" x="6232525" y="4586288"/>
          <p14:tracePt t="85244" x="6188075" y="4581525"/>
          <p14:tracePt t="85250" x="6143625" y="4564063"/>
          <p14:tracePt t="85259" x="6092825" y="4552950"/>
          <p14:tracePt t="85266" x="6046788" y="4541838"/>
          <p14:tracePt t="85275" x="6008688" y="4530725"/>
          <p14:tracePt t="85282" x="5969000" y="4519613"/>
          <p14:tracePt t="85291" x="5929313" y="4508500"/>
          <p14:tracePt t="85298" x="5900738" y="4491038"/>
          <p14:tracePt t="85307" x="5867400" y="4475163"/>
          <p14:tracePt t="85315" x="5845175" y="4457700"/>
          <p14:tracePt t="85322" x="5805488" y="4418013"/>
          <p14:tracePt t="85330" x="5761038" y="4391025"/>
          <p14:tracePt t="85338" x="5727700" y="4362450"/>
          <p14:tracePt t="85347" x="5699125" y="4333875"/>
          <p14:tracePt t="85354" x="5670550" y="4305300"/>
          <p14:tracePt t="85362" x="5648325" y="4271963"/>
          <p14:tracePt t="85371" x="5630863" y="4243388"/>
          <p14:tracePt t="85378" x="5619750" y="4221163"/>
          <p14:tracePt t="85386" x="5608638" y="4181475"/>
          <p14:tracePt t="85395" x="5597525" y="4143375"/>
          <p14:tracePt t="85402" x="5586413" y="4092575"/>
          <p14:tracePt t="85411" x="5575300" y="4052888"/>
          <p14:tracePt t="85418" x="5568950" y="4019550"/>
          <p14:tracePt t="85427" x="5564188" y="3979863"/>
          <p14:tracePt t="85434" x="5557838" y="3940175"/>
          <p14:tracePt t="85443" x="5557838" y="3895725"/>
          <p14:tracePt t="85450" x="5557838" y="3856038"/>
          <p14:tracePt t="85459" x="5557838" y="3816350"/>
          <p14:tracePt t="85466" x="5557838" y="3783013"/>
          <p14:tracePt t="85475" x="5557838" y="3743325"/>
          <p14:tracePt t="85482" x="5557838" y="3698875"/>
          <p14:tracePt t="85490" x="5557838" y="3654425"/>
          <p14:tracePt t="85498" x="5575300" y="3603625"/>
          <p14:tracePt t="85507" x="5586413" y="3563938"/>
          <p14:tracePt t="85514" x="5603875" y="3530600"/>
          <p14:tracePt t="85522" x="5626100" y="3495675"/>
          <p14:tracePt t="85530" x="5641975" y="3462338"/>
          <p14:tracePt t="85538" x="5659438" y="3446463"/>
          <p14:tracePt t="85546" x="5681663" y="3406775"/>
          <p14:tracePt t="85555" x="5703888" y="3378200"/>
          <p14:tracePt t="85562" x="5727700" y="3355975"/>
          <p14:tracePt t="85570" x="5749925" y="3327400"/>
          <p14:tracePt t="85578" x="5776913" y="3311525"/>
          <p14:tracePt t="85586" x="5811838" y="3276600"/>
          <p14:tracePt t="85595" x="5845175" y="3254375"/>
          <p14:tracePt t="85602" x="5878513" y="3232150"/>
          <p14:tracePt t="85610" x="5922963" y="3209925"/>
          <p14:tracePt t="85618" x="5962650" y="3192463"/>
          <p14:tracePt t="85626" x="6002338" y="3176588"/>
          <p14:tracePt t="85634" x="6042025" y="3159125"/>
          <p14:tracePt t="85642" x="6075363" y="3148013"/>
          <p14:tracePt t="85650" x="6119813" y="3125788"/>
          <p14:tracePt t="85659" x="6170613" y="3108325"/>
          <p14:tracePt t="85666" x="6216650" y="3097213"/>
          <p14:tracePt t="85674" x="6254750" y="3086100"/>
          <p14:tracePt t="85682" x="6300788" y="3074988"/>
          <p14:tracePt t="85690" x="6334125" y="3068638"/>
          <p14:tracePt t="85699" x="6378575" y="3063875"/>
          <p14:tracePt t="85706" x="6424613" y="3052763"/>
          <p14:tracePt t="85714" x="6469063" y="3052763"/>
          <p14:tracePt t="85722" x="6508750" y="3052763"/>
          <p14:tracePt t="85730" x="6546850" y="3052763"/>
          <p14:tracePt t="85738" x="6586538" y="3052763"/>
          <p14:tracePt t="85746" x="6615113" y="3052763"/>
          <p14:tracePt t="85755" x="6654800" y="3052763"/>
          <p14:tracePt t="85763" x="6688138" y="3052763"/>
          <p14:tracePt t="85772" x="6727825" y="3052763"/>
          <p14:tracePt t="85778" x="6778625" y="3057525"/>
          <p14:tracePt t="85786" x="6811963" y="3063875"/>
          <p14:tracePt t="85794" x="6851650" y="3068638"/>
          <p14:tracePt t="85802" x="6878638" y="3074988"/>
          <p14:tracePt t="85811" x="6900863" y="3079750"/>
          <p14:tracePt t="85819" x="6929438" y="3092450"/>
          <p14:tracePt t="85826" x="6951663" y="3097213"/>
          <p14:tracePt t="85835" x="6980238" y="3108325"/>
          <p14:tracePt t="85843" x="7002463" y="3119438"/>
          <p14:tracePt t="85851" x="7031038" y="3130550"/>
          <p14:tracePt t="85858" x="7053263" y="3141663"/>
          <p14:tracePt t="85866" x="7086600" y="3159125"/>
          <p14:tracePt t="85874" x="7121525" y="3170238"/>
          <p14:tracePt t="85883" x="7154863" y="3187700"/>
          <p14:tracePt t="85891" x="7194550" y="3209925"/>
          <p14:tracePt t="85899" x="7232650" y="3232150"/>
          <p14:tracePt t="85907" x="7278688" y="3260725"/>
          <p14:tracePt t="85916" x="7316788" y="3294063"/>
          <p14:tracePt t="85922" x="7351713" y="3327400"/>
          <p14:tracePt t="85930" x="7385050" y="3362325"/>
          <p14:tracePt t="85938" x="7413625" y="3389313"/>
          <p14:tracePt t="85960" x="7446963" y="3457575"/>
          <p14:tracePt t="85962" x="7458075" y="3490913"/>
          <p14:tracePt t="85971" x="7469188" y="3519488"/>
          <p14:tracePt t="85978" x="7469188" y="3557588"/>
          <p14:tracePt t="85987" x="7475538" y="3597275"/>
          <p14:tracePt t="85996" x="7480300" y="3636963"/>
          <p14:tracePt t="86003" x="7480300" y="3681413"/>
          <p14:tracePt t="86012" x="7480300" y="3727450"/>
          <p14:tracePt t="86019" x="7480300" y="3789363"/>
          <p14:tracePt t="86029" x="7480300" y="3844925"/>
          <p14:tracePt t="86036" x="7475538" y="3900488"/>
          <p14:tracePt t="86045" x="7462838" y="3951288"/>
          <p14:tracePt t="86051" x="7446963" y="4013200"/>
          <p14:tracePt t="86061" x="7424738" y="4070350"/>
          <p14:tracePt t="86069" x="7413625" y="4121150"/>
          <p14:tracePt t="86075" x="7389813" y="4165600"/>
          <p14:tracePt t="86083" x="7367588" y="4205288"/>
          <p14:tracePt t="86091" x="7340600" y="4238625"/>
          <p14:tracePt t="86099" x="7294563" y="4283075"/>
          <p14:tracePt t="86107" x="7261225" y="4311650"/>
          <p14:tracePt t="86116" x="7205663" y="4333875"/>
          <p14:tracePt t="86123" x="7165975" y="4351338"/>
          <p14:tracePt t="86131" x="7115175" y="4367213"/>
          <p14:tracePt t="86140" x="7064375" y="4378325"/>
          <p14:tracePt t="86147" x="7019925" y="4406900"/>
          <p14:tracePt t="86155" x="6980238" y="4418013"/>
          <p14:tracePt t="86163" x="6940550" y="4429125"/>
          <p14:tracePt t="86171" x="6900863" y="4435475"/>
          <p14:tracePt t="86179" x="6856413" y="4451350"/>
          <p14:tracePt t="86186" x="6805613" y="4464050"/>
          <p14:tracePt t="86195" x="6761163" y="4468813"/>
          <p14:tracePt t="86202" x="6716713" y="4475163"/>
          <p14:tracePt t="86210" x="6677025" y="4475163"/>
          <p14:tracePt t="86218" x="6637338" y="4475163"/>
          <p14:tracePt t="86227" x="6608763" y="4475163"/>
          <p14:tracePt t="86234" x="6586538" y="4475163"/>
          <p14:tracePt t="86243" x="6564313" y="4475163"/>
          <p14:tracePt t="86250" x="6546850" y="4475163"/>
          <p14:tracePt t="86259" x="6542088" y="4475163"/>
          <p14:tracePt t="86323" x="6530975" y="4475163"/>
          <p14:tracePt t="86331" x="6530975" y="4451350"/>
          <p14:tracePt t="86339" x="6524625" y="4435475"/>
          <p14:tracePt t="86348" x="6519863" y="4435475"/>
        </p14:tracePtLst>
      </p14:laserTraceLst>
    </p:ext>
  </p:extLst>
</p:sld>
</file>

<file path=ppt/theme/theme1.xml><?xml version="1.0" encoding="utf-8"?>
<a:theme xmlns:a="http://schemas.openxmlformats.org/drawingml/2006/main" name="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新しいプレゼンテーション">
      <a:majorFont>
        <a:latin typeface="Times"/>
        <a:ea typeface="Osaka"/>
        <a:cs typeface=""/>
      </a:majorFont>
      <a:minorFont>
        <a:latin typeface="Times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saka" charset="-128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saka" charset="-128"/>
            <a:ea typeface="Osaka" charset="-128"/>
          </a:defRPr>
        </a:defPPr>
      </a:lstStyle>
    </a:ln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CE3EE844E1A3B045BD6B30A39C9C1697" ma:contentTypeVersion="0" ma:contentTypeDescription="新しいドキュメントを作成します。" ma:contentTypeScope="" ma:versionID="95b914c55d02d20b51ad78a5d597a72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9974ba431af1fc2c41082800503912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2409A0-CAFF-4D31-A40A-0A6AA01718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5BDAC5-E676-449C-B216-B4AA9D724D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31503</TotalTime>
  <Words>3700</Words>
  <Application>Microsoft Office PowerPoint</Application>
  <PresentationFormat>画面に合わせる (4:3)</PresentationFormat>
  <Paragraphs>406</Paragraphs>
  <Slides>4</Slides>
  <Notes>2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0" baseType="lpstr">
      <vt:lpstr>ＭＳ Ｐゴシック</vt:lpstr>
      <vt:lpstr>Osaka</vt:lpstr>
      <vt:lpstr>游ゴシック</vt:lpstr>
      <vt:lpstr>Calibri</vt:lpstr>
      <vt:lpstr>Times</vt:lpstr>
      <vt:lpstr>新しいプレゼンテーション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タイトルなし</dc:title>
  <dc:creator>小児科</dc:creator>
  <cp:lastModifiedBy>坂部 範章</cp:lastModifiedBy>
  <cp:revision>3103</cp:revision>
  <dcterms:created xsi:type="dcterms:W3CDTF">2004-03-23T01:28:27Z</dcterms:created>
  <dcterms:modified xsi:type="dcterms:W3CDTF">2023-07-11T00:13:39Z</dcterms:modified>
</cp:coreProperties>
</file>