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3"/>
  </p:sldMasterIdLst>
  <p:notesMasterIdLst>
    <p:notesMasterId r:id="rId8"/>
  </p:notesMasterIdLst>
  <p:handoutMasterIdLst>
    <p:handoutMasterId r:id="rId9"/>
  </p:handoutMasterIdLst>
  <p:sldIdLst>
    <p:sldId id="4265" r:id="rId4"/>
    <p:sldId id="4277" r:id="rId5"/>
    <p:sldId id="4278" r:id="rId6"/>
    <p:sldId id="4329" r:id="rId7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Osaka" charset="-128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Osaka" charset="-128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Osaka" charset="-128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Osaka" charset="-128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Osaka" charset="-128"/>
        <a:ea typeface="Osaka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Osaka" charset="-128"/>
        <a:ea typeface="Osaka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Osaka" charset="-128"/>
        <a:ea typeface="Osaka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Osaka" charset="-128"/>
        <a:ea typeface="Osaka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Osaka" charset="-128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C00CC"/>
    <a:srgbClr val="FFC000"/>
    <a:srgbClr val="FF0000"/>
    <a:srgbClr val="FF7C80"/>
    <a:srgbClr val="C00000"/>
    <a:srgbClr val="FECEE3"/>
    <a:srgbClr val="00A1DA"/>
    <a:srgbClr val="FFCDC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72" autoAdjust="0"/>
    <p:restoredTop sz="79219" autoAdjust="0"/>
  </p:normalViewPr>
  <p:slideViewPr>
    <p:cSldViewPr>
      <p:cViewPr varScale="1">
        <p:scale>
          <a:sx n="59" d="100"/>
          <a:sy n="59" d="100"/>
        </p:scale>
        <p:origin x="11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810" y="9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BB58F397-7CC1-465A-8303-AC9A35590511}" type="datetimeFigureOut">
              <a:rPr lang="ja-JP" altLang="en-US"/>
              <a:pPr>
                <a:defRPr/>
              </a:pPr>
              <a:t>2023/7/11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92A97906-DF03-43F4-BCAC-CB2F5D77A49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387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CD3FE-C784-48F4-8782-365CAC1D723B}" type="datetimeFigureOut">
              <a:rPr kumimoji="1" lang="ja-JP" altLang="en-US" smtClean="0"/>
              <a:pPr/>
              <a:t>2023/7/11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543E2-296F-45AF-AE45-1853DD3AF3C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D3DE0-E929-4EB8-97B8-60637EDC3CD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EEB3-ACC4-4B9E-B1A3-FC5BB1322C5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F6E1-9363-4445-AD8E-3181CE7F430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6A57A-9F6B-4254-A1BA-F66CB87B682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4DF38-FE99-4CDF-8C9F-789C7566D68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4FAE7-30AE-4737-8493-E225CAB7C2A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0858-C512-48F7-8351-80E245006F9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B0089-BBC3-42EF-98D6-9BA010E2D68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E209-2003-4231-9BBD-616178C4DFD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04FDE-232D-4F33-9E4C-48A9F86C695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6D621-FBA4-4C98-B2B5-2F4546412C0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76A6EC8-7D72-4B31-9526-84AD9191616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CED09CA-0232-4475-B07A-76E414E2C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690" y="146394"/>
            <a:ext cx="4401789" cy="616530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3A7DC26-1C5B-41F5-952C-2403F9081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6654" y="146394"/>
            <a:ext cx="4380064" cy="616530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96AAB6-F5AE-46A1-A8B1-2C0CD21F3B58}"/>
              </a:ext>
            </a:extLst>
          </p:cNvPr>
          <p:cNvSpPr/>
          <p:nvPr/>
        </p:nvSpPr>
        <p:spPr bwMode="auto">
          <a:xfrm>
            <a:off x="179690" y="1370530"/>
            <a:ext cx="4380064" cy="1224136"/>
          </a:xfrm>
          <a:prstGeom prst="rect">
            <a:avLst/>
          </a:prstGeom>
          <a:noFill/>
          <a:ln w="3810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17C2D3C-B8B4-498C-A92C-99C2C78D7571}"/>
              </a:ext>
            </a:extLst>
          </p:cNvPr>
          <p:cNvSpPr/>
          <p:nvPr/>
        </p:nvSpPr>
        <p:spPr bwMode="auto">
          <a:xfrm>
            <a:off x="178771" y="3384800"/>
            <a:ext cx="4380064" cy="1512168"/>
          </a:xfrm>
          <a:prstGeom prst="rect">
            <a:avLst/>
          </a:prstGeom>
          <a:noFill/>
          <a:ln w="3810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06F599-4F05-4703-BE1F-65D215814B1A}"/>
              </a:ext>
            </a:extLst>
          </p:cNvPr>
          <p:cNvSpPr/>
          <p:nvPr/>
        </p:nvSpPr>
        <p:spPr bwMode="auto">
          <a:xfrm>
            <a:off x="4734541" y="506434"/>
            <a:ext cx="4229769" cy="1872208"/>
          </a:xfrm>
          <a:prstGeom prst="rect">
            <a:avLst/>
          </a:prstGeom>
          <a:noFill/>
          <a:ln w="3175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4E93D1B-BE6E-4919-AB3C-2036D09835D2}"/>
              </a:ext>
            </a:extLst>
          </p:cNvPr>
          <p:cNvSpPr/>
          <p:nvPr/>
        </p:nvSpPr>
        <p:spPr bwMode="auto">
          <a:xfrm>
            <a:off x="178771" y="5088550"/>
            <a:ext cx="4380064" cy="962500"/>
          </a:xfrm>
          <a:prstGeom prst="rect">
            <a:avLst/>
          </a:prstGeom>
          <a:noFill/>
          <a:ln w="3810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CA8C42B-7B2D-4B7C-A160-0EA5A428CDDF}"/>
              </a:ext>
            </a:extLst>
          </p:cNvPr>
          <p:cNvSpPr/>
          <p:nvPr/>
        </p:nvSpPr>
        <p:spPr bwMode="auto">
          <a:xfrm>
            <a:off x="173670" y="5349198"/>
            <a:ext cx="4380064" cy="337904"/>
          </a:xfrm>
          <a:prstGeom prst="rect">
            <a:avLst/>
          </a:prstGeom>
          <a:noFill/>
          <a:ln w="5080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2C5BF953-7BB1-4CE6-B4BB-A82792CDD9FB}"/>
              </a:ext>
            </a:extLst>
          </p:cNvPr>
          <p:cNvSpPr/>
          <p:nvPr/>
        </p:nvSpPr>
        <p:spPr bwMode="auto">
          <a:xfrm rot="12537279">
            <a:off x="4344712" y="5493219"/>
            <a:ext cx="360040" cy="216024"/>
          </a:xfrm>
          <a:prstGeom prst="rightArrow">
            <a:avLst/>
          </a:prstGeom>
          <a:solidFill>
            <a:srgbClr val="FF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939116-CFDF-47C7-A4A3-C296D6FE1F44}"/>
              </a:ext>
            </a:extLst>
          </p:cNvPr>
          <p:cNvSpPr/>
          <p:nvPr/>
        </p:nvSpPr>
        <p:spPr>
          <a:xfrm>
            <a:off x="2647238" y="1373654"/>
            <a:ext cx="2087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３つのカテゴリー</a:t>
            </a:r>
            <a:endParaRPr lang="ja-JP" altLang="en-US" sz="1600" b="1" i="0" dirty="0">
              <a:solidFill>
                <a:srgbClr val="FF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6DBBEC4-8478-462E-8032-20CE9DB16D94}"/>
              </a:ext>
            </a:extLst>
          </p:cNvPr>
          <p:cNvSpPr/>
          <p:nvPr/>
        </p:nvSpPr>
        <p:spPr>
          <a:xfrm>
            <a:off x="133611" y="645333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5/17</a:t>
            </a:r>
            <a:endParaRPr lang="ja-JP" altLang="en-US" sz="1800" b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9" name="オーディオ 8">
            <a:hlinkClick r:id="" action="ppaction://media"/>
            <a:extLst>
              <a:ext uri="{FF2B5EF4-FFF2-40B4-BE49-F238E27FC236}">
                <a16:creationId xmlns:a16="http://schemas.microsoft.com/office/drawing/2014/main" id="{447E760C-9225-491C-9887-344B2B344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3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83"/>
    </mc:Choice>
    <mc:Fallback xmlns="">
      <p:transition spd="slow" advTm="73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560" x="6519863" y="4429125"/>
          <p14:tracePt t="1568" x="6524625" y="4418013"/>
          <p14:tracePt t="1575" x="6524625" y="4413250"/>
          <p14:tracePt t="1583" x="6530975" y="4402138"/>
          <p14:tracePt t="1591" x="6530975" y="4391025"/>
          <p14:tracePt t="1599" x="6530975" y="4373563"/>
          <p14:tracePt t="1607" x="6530975" y="4351338"/>
          <p14:tracePt t="1616" x="6524625" y="4344988"/>
          <p14:tracePt t="1623" x="6508750" y="4322763"/>
          <p14:tracePt t="1632" x="6502400" y="4311650"/>
          <p14:tracePt t="1638" x="6484938" y="4289425"/>
          <p14:tracePt t="1646" x="6480175" y="4278313"/>
          <p14:tracePt t="1655" x="6457950" y="4249738"/>
          <p14:tracePt t="1662" x="6446838" y="4238625"/>
          <p14:tracePt t="1670" x="6411913" y="4205288"/>
          <p14:tracePt t="1678" x="6396038" y="4181475"/>
          <p14:tracePt t="1686" x="6362700" y="4148138"/>
          <p14:tracePt t="1696" x="6323013" y="4114800"/>
          <p14:tracePt t="1703" x="6300788" y="4086225"/>
          <p14:tracePt t="1710" x="6254750" y="4052888"/>
          <p14:tracePt t="1718" x="6216650" y="4024313"/>
          <p14:tracePt t="1726" x="6170613" y="3997325"/>
          <p14:tracePt t="1735" x="6130925" y="3968750"/>
          <p14:tracePt t="1742" x="6075363" y="3929063"/>
          <p14:tracePt t="1751" x="6030913" y="3900488"/>
          <p14:tracePt t="1758" x="5969000" y="3867150"/>
          <p14:tracePt t="1766" x="5900738" y="3827463"/>
          <p14:tracePt t="1774" x="5834063" y="3789363"/>
          <p14:tracePt t="1782" x="5761038" y="3749675"/>
          <p14:tracePt t="1790" x="5681663" y="3705225"/>
          <p14:tracePt t="1798" x="5619750" y="3665538"/>
          <p14:tracePt t="1806" x="5557838" y="3619500"/>
          <p14:tracePt t="1815" x="5484813" y="3575050"/>
          <p14:tracePt t="1822" x="5407025" y="3519488"/>
          <p14:tracePt t="1830" x="5316538" y="3462338"/>
          <p14:tracePt t="1838" x="5254625" y="3429000"/>
          <p14:tracePt t="1847" x="5187950" y="3395663"/>
          <p14:tracePt t="1855" x="5137150" y="3362325"/>
          <p14:tracePt t="1862" x="5086350" y="3322638"/>
          <p14:tracePt t="1870" x="5035550" y="3294063"/>
          <p14:tracePt t="1878" x="4991100" y="3254375"/>
          <p14:tracePt t="1886" x="4945063" y="3227388"/>
          <p14:tracePt t="1895" x="4900613" y="3187700"/>
          <p14:tracePt t="1905" x="4849813" y="3152775"/>
          <p14:tracePt t="1910" x="4799013" y="3114675"/>
          <p14:tracePt t="1918" x="4743450" y="3079750"/>
          <p14:tracePt t="1926" x="4681538" y="3035300"/>
          <p14:tracePt t="1935" x="4630738" y="2995613"/>
          <p14:tracePt t="1943" x="4579938" y="2962275"/>
          <p14:tracePt t="1951" x="4518025" y="2911475"/>
          <p14:tracePt t="1959" x="4462463" y="2867025"/>
          <p14:tracePt t="1967" x="4400550" y="2805113"/>
          <p14:tracePt t="1975" x="4344988" y="2760663"/>
          <p14:tracePt t="1983" x="4276725" y="2703513"/>
          <p14:tracePt t="1991" x="4192588" y="2636838"/>
          <p14:tracePt t="2000" x="4130675" y="2590800"/>
          <p14:tracePt t="2006" x="4046538" y="2535238"/>
          <p14:tracePt t="2014" x="3995738" y="2501900"/>
          <p14:tracePt t="2022" x="3944938" y="2462213"/>
          <p14:tracePt t="2031" x="3900488" y="2433638"/>
          <p14:tracePt t="2038" x="3856038" y="2406650"/>
          <p14:tracePt t="2046" x="3816350" y="2378075"/>
          <p14:tracePt t="2056" x="3794125" y="2349500"/>
          <p14:tracePt t="2062" x="3765550" y="2320925"/>
          <p14:tracePt t="2070" x="3743325" y="2293938"/>
          <p14:tracePt t="2078" x="3714750" y="2259013"/>
          <p14:tracePt t="2086" x="3686175" y="2225675"/>
          <p14:tracePt t="2094" x="3652838" y="2181225"/>
          <p14:tracePt t="2105" x="3624263" y="2147888"/>
          <p14:tracePt t="2111" x="3590925" y="2108200"/>
          <p14:tracePt t="2120" x="3563938" y="2074863"/>
          <p14:tracePt t="2127" x="3517900" y="2035175"/>
          <p14:tracePt t="2136" x="3502025" y="2017713"/>
          <p14:tracePt t="2143" x="3473450" y="1995488"/>
          <p14:tracePt t="2152" x="3444875" y="1978025"/>
          <p14:tracePt t="2160" x="3416300" y="1955800"/>
          <p14:tracePt t="2166" x="3394075" y="1939925"/>
          <p14:tracePt t="2174" x="3360738" y="1916113"/>
          <p14:tracePt t="2182" x="3332163" y="1900238"/>
          <p14:tracePt t="2190" x="3305175" y="1878013"/>
          <p14:tracePt t="2198" x="3276600" y="1860550"/>
          <p14:tracePt t="2206" x="3243263" y="1838325"/>
          <p14:tracePt t="2215" x="3208338" y="1816100"/>
          <p14:tracePt t="2222" x="3175000" y="1793875"/>
          <p14:tracePt t="2230" x="3141663" y="1776413"/>
          <p14:tracePt t="2238" x="3124200" y="1758950"/>
          <p14:tracePt t="2246" x="3090863" y="1743075"/>
          <p14:tracePt t="2254" x="3074988" y="1736725"/>
          <p14:tracePt t="2262" x="3046413" y="1725613"/>
          <p14:tracePt t="2271" x="3028950" y="1714500"/>
          <p14:tracePt t="2278" x="3013075" y="1708150"/>
          <p14:tracePt t="2286" x="2995613" y="1708150"/>
          <p14:tracePt t="2294" x="2978150" y="1697038"/>
          <p14:tracePt t="2302" x="2955925" y="1692275"/>
          <p14:tracePt t="2311" x="2933700" y="1685925"/>
          <p14:tracePt t="2322" x="2916238" y="1685925"/>
          <p14:tracePt t="2326" x="2900363" y="1685925"/>
          <p14:tracePt t="2334" x="2889250" y="1685925"/>
          <p14:tracePt t="2342" x="2871788" y="1681163"/>
          <p14:tracePt t="2350" x="2843213" y="1674813"/>
          <p14:tracePt t="2358" x="2820988" y="1674813"/>
          <p14:tracePt t="2366" x="2798763" y="1670050"/>
          <p14:tracePt t="2375" x="2765425" y="1658938"/>
          <p14:tracePt t="2382" x="2743200" y="1647825"/>
          <p14:tracePt t="2390" x="2708275" y="1641475"/>
          <p14:tracePt t="2398" x="2681288" y="1641475"/>
          <p14:tracePt t="2406" x="2646363" y="1630363"/>
          <p14:tracePt t="2414" x="2608263" y="1619250"/>
          <p14:tracePt t="2422" x="2568575" y="1608138"/>
          <p14:tracePt t="2431" x="2528888" y="1597025"/>
          <p14:tracePt t="2439" x="2489200" y="1590675"/>
          <p14:tracePt t="2447" x="2455863" y="1585913"/>
          <p14:tracePt t="2457" x="2427288" y="1579563"/>
          <p14:tracePt t="2462" x="2400300" y="1573213"/>
          <p14:tracePt t="2470" x="2382838" y="1568450"/>
          <p14:tracePt t="2478" x="2360613" y="1562100"/>
          <p14:tracePt t="2486" x="2349500" y="1562100"/>
          <p14:tracePt t="2495" x="2338388" y="1562100"/>
          <p14:tracePt t="2504" x="2327275" y="1562100"/>
          <p14:tracePt t="2520" x="2320925" y="1562100"/>
          <p14:tracePt t="2527" x="2316163" y="1562100"/>
          <p14:tracePt t="2536" x="2316163" y="1557338"/>
          <p14:tracePt t="2543" x="2309813" y="1557338"/>
          <p14:tracePt t="2553" x="2305050" y="1557338"/>
          <p14:tracePt t="2559" x="2292350" y="1550988"/>
          <p14:tracePt t="2576" x="2287588" y="1550988"/>
          <p14:tracePt t="2582" x="2281238" y="1550988"/>
          <p14:tracePt t="2591" x="2276475" y="1550988"/>
          <p14:tracePt t="2600" x="2265363" y="1546225"/>
          <p14:tracePt t="2630" x="2254250" y="1539875"/>
          <p14:tracePt t="13494" x="2236788" y="1550988"/>
          <p14:tracePt t="13502" x="2219325" y="1585913"/>
          <p14:tracePt t="13510" x="2197100" y="1601788"/>
          <p14:tracePt t="13518" x="2163763" y="1601788"/>
          <p14:tracePt t="13526" x="2119313" y="1601788"/>
          <p14:tracePt t="13534" x="2079625" y="1590675"/>
          <p14:tracePt t="13542" x="2057400" y="1579563"/>
          <p14:tracePt t="13550" x="2051050" y="1568450"/>
          <p14:tracePt t="13838" x="2046288" y="1568450"/>
          <p14:tracePt t="13846" x="2039938" y="1568450"/>
          <p14:tracePt t="13902" x="2035175" y="1562100"/>
          <p14:tracePt t="13910" x="2022475" y="1550988"/>
          <p14:tracePt t="13918" x="2011363" y="1546225"/>
          <p14:tracePt t="13926" x="1995488" y="1528763"/>
          <p14:tracePt t="13934" x="1978025" y="1524000"/>
          <p14:tracePt t="13942" x="1949450" y="1512888"/>
          <p14:tracePt t="13950" x="1944688" y="1506538"/>
          <p14:tracePt t="13958" x="1933575" y="1500188"/>
          <p14:tracePt t="13976" x="1922463" y="1500188"/>
          <p14:tracePt t="13982" x="1916113" y="1500188"/>
          <p14:tracePt t="13992" x="1911350" y="1495425"/>
          <p14:tracePt t="14000" x="1893888" y="1489075"/>
          <p14:tracePt t="14006" x="1865313" y="1484313"/>
          <p14:tracePt t="14016" x="1827213" y="1473200"/>
          <p14:tracePt t="14024" x="1798638" y="1466850"/>
          <p14:tracePt t="14031" x="1770063" y="1462088"/>
          <p14:tracePt t="14039" x="1747838" y="1462088"/>
          <p14:tracePt t="14048" x="1736725" y="1455738"/>
          <p14:tracePt t="14055" x="1730375" y="1455738"/>
          <p14:tracePt t="14063" x="1719263" y="1450975"/>
          <p14:tracePt t="14838" x="1725613" y="1450975"/>
          <p14:tracePt t="14846" x="1770063" y="1450975"/>
          <p14:tracePt t="14855" x="1820863" y="1450975"/>
          <p14:tracePt t="14862" x="1876425" y="1450975"/>
          <p14:tracePt t="14870" x="1927225" y="1450975"/>
          <p14:tracePt t="14878" x="1973263" y="1450975"/>
          <p14:tracePt t="14890" x="2011363" y="1450975"/>
          <p14:tracePt t="14894" x="2046288" y="1450975"/>
          <p14:tracePt t="14902" x="2079625" y="1450975"/>
          <p14:tracePt t="14910" x="2101850" y="1450975"/>
          <p14:tracePt t="14918" x="2112963" y="1450975"/>
          <p14:tracePt t="14926" x="2119313" y="1450975"/>
          <p14:tracePt t="14934" x="2130425" y="1450975"/>
          <p14:tracePt t="14951" x="2135188" y="1450975"/>
          <p14:tracePt t="14966" x="2141538" y="1450975"/>
          <p14:tracePt t="14974" x="2146300" y="1450975"/>
          <p14:tracePt t="14982" x="2157413" y="1450975"/>
          <p14:tracePt t="14990" x="2170113" y="1450975"/>
          <p14:tracePt t="14998" x="2185988" y="1450975"/>
          <p14:tracePt t="15006" x="2214563" y="1450975"/>
          <p14:tracePt t="15015" x="2247900" y="1450975"/>
          <p14:tracePt t="15024" x="2287588" y="1450975"/>
          <p14:tracePt t="15031" x="2320925" y="1450975"/>
          <p14:tracePt t="15039" x="2354263" y="1450975"/>
          <p14:tracePt t="15047" x="2382838" y="1450975"/>
          <p14:tracePt t="15055" x="2405063" y="1450975"/>
          <p14:tracePt t="15063" x="2416175" y="1450975"/>
          <p14:tracePt t="15070" x="2433638" y="1450975"/>
          <p14:tracePt t="15080" x="2438400" y="1450975"/>
          <p14:tracePt t="20890" x="2405063" y="1450975"/>
          <p14:tracePt t="20894" x="2327275" y="1450975"/>
          <p14:tracePt t="20903" x="2259013" y="1450975"/>
          <p14:tracePt t="20910" x="2203450" y="1450975"/>
          <p14:tracePt t="20918" x="2146300" y="1450975"/>
          <p14:tracePt t="20926" x="2090738" y="1450975"/>
          <p14:tracePt t="20935" x="2039938" y="1450975"/>
          <p14:tracePt t="20944" x="2000250" y="1450975"/>
          <p14:tracePt t="20951" x="1966913" y="1450975"/>
          <p14:tracePt t="20962" x="1955800" y="1450975"/>
          <p14:tracePt t="21046" x="1944688" y="1450975"/>
          <p14:tracePt t="21054" x="1927225" y="1450975"/>
          <p14:tracePt t="21062" x="1911350" y="1450975"/>
          <p14:tracePt t="21070" x="1900238" y="1450975"/>
          <p14:tracePt t="21078" x="1893888" y="1450975"/>
          <p14:tracePt t="21086" x="1876425" y="1450975"/>
          <p14:tracePt t="21094" x="1860550" y="1450975"/>
          <p14:tracePt t="21102" x="1838325" y="1450975"/>
          <p14:tracePt t="21110" x="1820863" y="1450975"/>
          <p14:tracePt t="21118" x="1798638" y="1450975"/>
          <p14:tracePt t="21126" x="1781175" y="1450975"/>
          <p14:tracePt t="21135" x="1765300" y="1455738"/>
          <p14:tracePt t="21144" x="1741488" y="1462088"/>
          <p14:tracePt t="21151" x="1725613" y="1462088"/>
          <p14:tracePt t="21160" x="1708150" y="1466850"/>
          <p14:tracePt t="21166" x="1692275" y="1466850"/>
          <p14:tracePt t="21174" x="1668463" y="1466850"/>
          <p14:tracePt t="21182" x="1635125" y="1473200"/>
          <p14:tracePt t="21190" x="1608138" y="1477963"/>
          <p14:tracePt t="21198" x="1568450" y="1484313"/>
          <p14:tracePt t="21206" x="1533525" y="1489075"/>
          <p14:tracePt t="21214" x="1511300" y="1489075"/>
          <p14:tracePt t="21222" x="1495425" y="1495425"/>
          <p14:tracePt t="21230" x="1473200" y="1500188"/>
          <p14:tracePt t="21239" x="1449388" y="1500188"/>
          <p14:tracePt t="21246" x="1427163" y="1506538"/>
          <p14:tracePt t="21254" x="1411288" y="1512888"/>
          <p14:tracePt t="21262" x="1387475" y="1517650"/>
          <p14:tracePt t="21270" x="1360488" y="1524000"/>
          <p14:tracePt t="21278" x="1338263" y="1528763"/>
          <p14:tracePt t="21286" x="1314450" y="1535113"/>
          <p14:tracePt t="21294" x="1287463" y="1546225"/>
          <p14:tracePt t="21302" x="1247775" y="1557338"/>
          <p14:tracePt t="21310" x="1225550" y="1557338"/>
          <p14:tracePt t="21318" x="1185863" y="1568450"/>
          <p14:tracePt t="21326" x="1152525" y="1579563"/>
          <p14:tracePt t="21334" x="1119188" y="1590675"/>
          <p14:tracePt t="21342" x="1090613" y="1597025"/>
          <p14:tracePt t="21350" x="1062038" y="1608138"/>
          <p14:tracePt t="21358" x="1044575" y="1612900"/>
          <p14:tracePt t="21366" x="1028700" y="1619250"/>
          <p14:tracePt t="21374" x="1017588" y="1619250"/>
          <p14:tracePt t="21382" x="1006475" y="1619250"/>
          <p14:tracePt t="21390" x="995363" y="1619250"/>
          <p14:tracePt t="21398" x="989013" y="1619250"/>
          <p14:tracePt t="21406" x="977900" y="1624013"/>
          <p14:tracePt t="21413" x="966788" y="1630363"/>
          <p14:tracePt t="21422" x="955675" y="1635125"/>
          <p14:tracePt t="21430" x="949325" y="1635125"/>
          <p14:tracePt t="21438" x="938213" y="1635125"/>
          <p14:tracePt t="21446" x="922338" y="1641475"/>
          <p14:tracePt t="21454" x="911225" y="1647825"/>
          <p14:tracePt t="21462" x="898525" y="1647825"/>
          <p14:tracePt t="21470" x="887413" y="1652588"/>
          <p14:tracePt t="21478" x="876300" y="1658938"/>
          <p14:tracePt t="21486" x="871538" y="1663700"/>
          <p14:tracePt t="21494" x="860425" y="1663700"/>
          <p14:tracePt t="21502" x="854075" y="1663700"/>
          <p14:tracePt t="21510" x="849313" y="1663700"/>
          <p14:tracePt t="21518" x="836613" y="1663700"/>
          <p14:tracePt t="21534" x="825500" y="1663700"/>
          <p14:tracePt t="21543" x="820738" y="1670050"/>
          <p14:tracePt t="21560" x="814388" y="1670050"/>
          <p14:tracePt t="23470" x="849313" y="1670050"/>
          <p14:tracePt t="23478" x="887413" y="1670050"/>
          <p14:tracePt t="23486" x="933450" y="1670050"/>
          <p14:tracePt t="23495" x="977900" y="1670050"/>
          <p14:tracePt t="23502" x="1022350" y="1670050"/>
          <p14:tracePt t="23510" x="1062038" y="1670050"/>
          <p14:tracePt t="23518" x="1090613" y="1670050"/>
          <p14:tracePt t="23526" x="1112838" y="1670050"/>
          <p14:tracePt t="23536" x="1130300" y="1670050"/>
          <p14:tracePt t="23542" x="1141413" y="1670050"/>
          <p14:tracePt t="23550" x="1146175" y="1670050"/>
          <p14:tracePt t="23559" x="1152525" y="1670050"/>
          <p14:tracePt t="23582" x="1157288" y="1670050"/>
          <p14:tracePt t="23598" x="1168400" y="1674813"/>
          <p14:tracePt t="23606" x="1174750" y="1674813"/>
          <p14:tracePt t="23614" x="1196975" y="1674813"/>
          <p14:tracePt t="23622" x="1214438" y="1674813"/>
          <p14:tracePt t="23630" x="1241425" y="1674813"/>
          <p14:tracePt t="23638" x="1265238" y="1674813"/>
          <p14:tracePt t="23646" x="1292225" y="1674813"/>
          <p14:tracePt t="23655" x="1320800" y="1674813"/>
          <p14:tracePt t="23662" x="1338263" y="1674813"/>
          <p14:tracePt t="23670" x="1354138" y="1674813"/>
          <p14:tracePt t="23678" x="1365250" y="1674813"/>
          <p14:tracePt t="23686" x="1376363" y="1674813"/>
          <p14:tracePt t="23694" x="1382713" y="1674813"/>
          <p14:tracePt t="23702" x="1387475" y="1674813"/>
          <p14:tracePt t="23718" x="1393825" y="1674813"/>
          <p14:tracePt t="23735" x="1400175" y="1674813"/>
          <p14:tracePt t="23742" x="1404938" y="1674813"/>
          <p14:tracePt t="23758" x="1416050" y="1674813"/>
          <p14:tracePt t="23766" x="1433513" y="1674813"/>
          <p14:tracePt t="23774" x="1444625" y="1674813"/>
          <p14:tracePt t="23782" x="1460500" y="1674813"/>
          <p14:tracePt t="23790" x="1477963" y="1674813"/>
          <p14:tracePt t="23798" x="1495425" y="1674813"/>
          <p14:tracePt t="23806" x="1511300" y="1681163"/>
          <p14:tracePt t="23816" x="1528763" y="1685925"/>
          <p14:tracePt t="23822" x="1539875" y="1685925"/>
          <p14:tracePt t="23830" x="1557338" y="1685925"/>
          <p14:tracePt t="23838" x="1568450" y="1685925"/>
          <p14:tracePt t="23846" x="1573213" y="1685925"/>
          <p14:tracePt t="23855" x="1579563" y="1685925"/>
          <p14:tracePt t="23862" x="1584325" y="1685925"/>
          <p14:tracePt t="23893" x="1590675" y="1685925"/>
          <p14:tracePt t="23894" x="1595438" y="1685925"/>
          <p14:tracePt t="23902" x="1601788" y="1685925"/>
          <p14:tracePt t="23910" x="1612900" y="1685925"/>
          <p14:tracePt t="23918" x="1619250" y="1685925"/>
          <p14:tracePt t="23927" x="1630363" y="1685925"/>
          <p14:tracePt t="23935" x="1646238" y="1685925"/>
          <p14:tracePt t="23942" x="1668463" y="1685925"/>
          <p14:tracePt t="23950" x="1685925" y="1685925"/>
          <p14:tracePt t="23958" x="1697038" y="1685925"/>
          <p14:tracePt t="23967" x="1714500" y="1685925"/>
          <p14:tracePt t="23974" x="1730375" y="1685925"/>
          <p14:tracePt t="23982" x="1736725" y="1685925"/>
          <p14:tracePt t="23990" x="1754188" y="1685925"/>
          <p14:tracePt t="23999" x="1758950" y="1685925"/>
          <p14:tracePt t="24014" x="1765300" y="1685925"/>
          <p14:tracePt t="24022" x="1770063" y="1685925"/>
          <p14:tracePt t="24038" x="1776413" y="1685925"/>
          <p14:tracePt t="24046" x="1787525" y="1685925"/>
          <p14:tracePt t="24062" x="1792288" y="1685925"/>
          <p14:tracePt t="24070" x="1809750" y="1685925"/>
          <p14:tracePt t="24078" x="1820863" y="1685925"/>
          <p14:tracePt t="24086" x="1843088" y="1685925"/>
          <p14:tracePt t="24094" x="1860550" y="1685925"/>
          <p14:tracePt t="24102" x="1882775" y="1685925"/>
          <p14:tracePt t="24110" x="1900238" y="1685925"/>
          <p14:tracePt t="24118" x="1916113" y="1685925"/>
          <p14:tracePt t="24126" x="1933575" y="1685925"/>
          <p14:tracePt t="24134" x="1944688" y="1685925"/>
          <p14:tracePt t="24143" x="1962150" y="1685925"/>
          <p14:tracePt t="24150" x="1973263" y="1685925"/>
          <p14:tracePt t="24159" x="1978025" y="1692275"/>
          <p14:tracePt t="24166" x="1989138" y="1692275"/>
          <p14:tracePt t="24175" x="1995488" y="1692275"/>
          <p14:tracePt t="24183" x="2000250" y="1692275"/>
          <p14:tracePt t="24264" x="2011363" y="1697038"/>
          <p14:tracePt t="24271" x="2046288" y="1708150"/>
          <p14:tracePt t="24279" x="2057400" y="1708150"/>
          <p14:tracePt t="24287" x="2068513" y="1714500"/>
          <p14:tracePt t="24296" x="2079625" y="1720850"/>
          <p14:tracePt t="24303" x="2090738" y="1720850"/>
          <p14:tracePt t="24311" x="2108200" y="1725613"/>
          <p14:tracePt t="24329" x="2112963" y="1725613"/>
          <p14:tracePt t="24335" x="2119313" y="1725613"/>
          <p14:tracePt t="25607" x="2130425" y="1725613"/>
          <p14:tracePt t="25614" x="2163763" y="1725613"/>
          <p14:tracePt t="25622" x="2208213" y="1725613"/>
          <p14:tracePt t="25630" x="2254250" y="1725613"/>
          <p14:tracePt t="25638" x="2309813" y="1725613"/>
          <p14:tracePt t="25646" x="2378075" y="1725613"/>
          <p14:tracePt t="25654" x="2433638" y="1725613"/>
          <p14:tracePt t="25662" x="2500313" y="1725613"/>
          <p14:tracePt t="25670" x="2551113" y="1725613"/>
          <p14:tracePt t="25678" x="2597150" y="1725613"/>
          <p14:tracePt t="25687" x="2635250" y="1725613"/>
          <p14:tracePt t="25696" x="2670175" y="1725613"/>
          <p14:tracePt t="25703" x="2692400" y="1725613"/>
          <p14:tracePt t="25712" x="2708275" y="1725613"/>
          <p14:tracePt t="25718" x="2725738" y="1725613"/>
          <p14:tracePt t="25726" x="2736850" y="1731963"/>
          <p14:tracePt t="25734" x="2754313" y="1731963"/>
          <p14:tracePt t="25742" x="2770188" y="1736725"/>
          <p14:tracePt t="25750" x="2781300" y="1736725"/>
          <p14:tracePt t="25758" x="2798763" y="1736725"/>
          <p14:tracePt t="25767" x="2809875" y="1736725"/>
          <p14:tracePt t="25774" x="2832100" y="1736725"/>
          <p14:tracePt t="25782" x="2849563" y="1736725"/>
          <p14:tracePt t="25790" x="2867025" y="1736725"/>
          <p14:tracePt t="25798" x="2878138" y="1736725"/>
          <p14:tracePt t="25806" x="2889250" y="1736725"/>
          <p14:tracePt t="25814" x="2905125" y="1736725"/>
          <p14:tracePt t="25822" x="2916238" y="1736725"/>
          <p14:tracePt t="25830" x="2922588" y="1736725"/>
          <p14:tracePt t="25838" x="2933700" y="1736725"/>
          <p14:tracePt t="25846" x="2940050" y="1736725"/>
          <p14:tracePt t="25854" x="2944813" y="1736725"/>
          <p14:tracePt t="25862" x="2951163" y="1736725"/>
          <p14:tracePt t="25870" x="2955925" y="1736725"/>
          <p14:tracePt t="25878" x="2967038" y="1736725"/>
          <p14:tracePt t="25886" x="2978150" y="1743075"/>
          <p14:tracePt t="25895" x="2984500" y="1743075"/>
          <p14:tracePt t="25902" x="3000375" y="1743075"/>
          <p14:tracePt t="25910" x="3013075" y="1743075"/>
          <p14:tracePt t="25918" x="3035300" y="1743075"/>
          <p14:tracePt t="25926" x="3051175" y="1743075"/>
          <p14:tracePt t="25934" x="3068638" y="1743075"/>
          <p14:tracePt t="25942" x="3090863" y="1743075"/>
          <p14:tracePt t="25950" x="3119438" y="1743075"/>
          <p14:tracePt t="25957" x="3141663" y="1743075"/>
          <p14:tracePt t="25966" x="3159125" y="1743075"/>
          <p14:tracePt t="25974" x="3170238" y="1743075"/>
          <p14:tracePt t="25982" x="3186113" y="1743075"/>
          <p14:tracePt t="25990" x="3203575" y="1743075"/>
          <p14:tracePt t="25998" x="3221038" y="1743075"/>
          <p14:tracePt t="26006" x="3236913" y="1743075"/>
          <p14:tracePt t="26014" x="3259138" y="1743075"/>
          <p14:tracePt t="26022" x="3282950" y="1743075"/>
          <p14:tracePt t="26030" x="3305175" y="1743075"/>
          <p14:tracePt t="26038" x="3343275" y="1743075"/>
          <p14:tracePt t="26046" x="3389313" y="1743075"/>
          <p14:tracePt t="26054" x="3422650" y="1743075"/>
          <p14:tracePt t="26062" x="3467100" y="1743075"/>
          <p14:tracePt t="26070" x="3517900" y="1743075"/>
          <p14:tracePt t="26078" x="3551238" y="1743075"/>
          <p14:tracePt t="26086" x="3590925" y="1743075"/>
          <p14:tracePt t="26094" x="3630613" y="1743075"/>
          <p14:tracePt t="26102" x="3652838" y="1743075"/>
          <p14:tracePt t="26110" x="3675063" y="1743075"/>
          <p14:tracePt t="26118" x="3686175" y="1743075"/>
          <p14:tracePt t="26127" x="3697288" y="1743075"/>
          <p14:tracePt t="26134" x="3709988" y="1743075"/>
          <p14:tracePt t="26150" x="3714750" y="1743075"/>
          <p14:tracePt t="26159" x="3721100" y="1736725"/>
          <p14:tracePt t="26222" x="3732213" y="1736725"/>
          <p14:tracePt t="26230" x="3743325" y="1736725"/>
          <p14:tracePt t="26239" x="3759200" y="1736725"/>
          <p14:tracePt t="26246" x="3771900" y="1736725"/>
          <p14:tracePt t="26255" x="3787775" y="1736725"/>
          <p14:tracePt t="26263" x="3798888" y="1736725"/>
          <p14:tracePt t="26271" x="3810000" y="1736725"/>
          <p14:tracePt t="26278" x="3816350" y="1736725"/>
          <p14:tracePt t="26286" x="3827463" y="1736725"/>
          <p14:tracePt t="26294" x="3838575" y="1743075"/>
          <p14:tracePt t="26406" x="3844925" y="1743075"/>
          <p14:tracePt t="26414" x="3849688" y="1743075"/>
          <p14:tracePt t="26422" x="3860800" y="1743075"/>
          <p14:tracePt t="28262" x="3867150" y="1731963"/>
          <p14:tracePt t="28271" x="3867150" y="1725613"/>
          <p14:tracePt t="28286" x="3867150" y="1720850"/>
          <p14:tracePt t="28294" x="3867150" y="1714500"/>
          <p14:tracePt t="35439" x="3878263" y="1708150"/>
          <p14:tracePt t="35446" x="3944938" y="1708150"/>
          <p14:tracePt t="35454" x="3995738" y="1714500"/>
          <p14:tracePt t="35462" x="4035425" y="1714500"/>
          <p14:tracePt t="35470" x="4052888" y="1714500"/>
          <p14:tracePt t="35478" x="4057650" y="1714500"/>
          <p14:tracePt t="35487" x="4064000" y="1714500"/>
          <p14:tracePt t="35590" x="4068763" y="1714500"/>
          <p14:tracePt t="35614" x="4075113" y="1720850"/>
          <p14:tracePt t="35623" x="4075113" y="1725613"/>
          <p14:tracePt t="35630" x="4079875" y="1725613"/>
          <p14:tracePt t="35638" x="4079875" y="1736725"/>
          <p14:tracePt t="35647" x="4079875" y="1743075"/>
          <p14:tracePt t="35655" x="4086225" y="1747838"/>
          <p14:tracePt t="35702" x="4086225" y="1754188"/>
          <p14:tracePt t="35711" x="4090988" y="1754188"/>
          <p14:tracePt t="35718" x="4097338" y="1765300"/>
          <p14:tracePt t="35726" x="4102100" y="1776413"/>
          <p14:tracePt t="35734" x="4113213" y="1781175"/>
          <p14:tracePt t="35742" x="4113213" y="1787525"/>
          <p14:tracePt t="35750" x="4119563" y="1793875"/>
          <p14:tracePt t="35758" x="4125913" y="1798638"/>
          <p14:tracePt t="35767" x="4130675" y="1804988"/>
          <p14:tracePt t="35774" x="4130675" y="1809750"/>
          <p14:tracePt t="35782" x="4137025" y="1809750"/>
          <p14:tracePt t="35790" x="4137025" y="1816100"/>
          <p14:tracePt t="35814" x="4137025" y="1820863"/>
          <p14:tracePt t="35831" x="4137025" y="1831975"/>
          <p14:tracePt t="35838" x="4137025" y="1838325"/>
          <p14:tracePt t="35846" x="4141788" y="1843088"/>
          <p14:tracePt t="35854" x="4141788" y="1849438"/>
          <p14:tracePt t="35862" x="4141788" y="1855788"/>
          <p14:tracePt t="35870" x="4141788" y="1860550"/>
          <p14:tracePt t="35878" x="4141788" y="1866900"/>
          <p14:tracePt t="35886" x="4141788" y="1871663"/>
          <p14:tracePt t="35895" x="4141788" y="1878013"/>
          <p14:tracePt t="35914" x="4141788" y="1900238"/>
          <p14:tracePt t="35918" x="4137025" y="1911350"/>
          <p14:tracePt t="35926" x="4130675" y="1922463"/>
          <p14:tracePt t="35934" x="4125913" y="1933575"/>
          <p14:tracePt t="35943" x="4119563" y="1939925"/>
          <p14:tracePt t="35951" x="4113213" y="1944688"/>
          <p14:tracePt t="35959" x="4113213" y="1951038"/>
          <p14:tracePt t="35967" x="4102100" y="1955800"/>
          <p14:tracePt t="35974" x="4097338" y="1962150"/>
          <p14:tracePt t="35982" x="4090988" y="1962150"/>
          <p14:tracePt t="35991" x="4086225" y="1966913"/>
          <p14:tracePt t="35998" x="4079875" y="1966913"/>
          <p14:tracePt t="36006" x="4068763" y="1973263"/>
          <p14:tracePt t="36015" x="4057650" y="1978025"/>
          <p14:tracePt t="36022" x="4040188" y="1978025"/>
          <p14:tracePt t="36031" x="4013200" y="1984375"/>
          <p14:tracePt t="36038" x="3990975" y="1990725"/>
          <p14:tracePt t="36047" x="3956050" y="1990725"/>
          <p14:tracePt t="36055" x="3922713" y="1990725"/>
          <p14:tracePt t="36063" x="3878263" y="1990725"/>
          <p14:tracePt t="36071" x="3838575" y="1995488"/>
          <p14:tracePt t="36078" x="3798888" y="2001838"/>
          <p14:tracePt t="36086" x="3765550" y="2006600"/>
          <p14:tracePt t="36094" x="3736975" y="2012950"/>
          <p14:tracePt t="36102" x="3703638" y="2012950"/>
          <p14:tracePt t="36111" x="3681413" y="2012950"/>
          <p14:tracePt t="36118" x="3652838" y="2012950"/>
          <p14:tracePt t="36128" x="3630613" y="2012950"/>
          <p14:tracePt t="36136" x="3613150" y="2012950"/>
          <p14:tracePt t="36143" x="3597275" y="2012950"/>
          <p14:tracePt t="36150" x="3586163" y="2017713"/>
          <p14:tracePt t="36159" x="3575050" y="2017713"/>
          <p14:tracePt t="36174" x="3563938" y="2017713"/>
          <p14:tracePt t="36182" x="3551238" y="2017713"/>
          <p14:tracePt t="36190" x="3535363" y="2017713"/>
          <p14:tracePt t="36198" x="3513138" y="2017713"/>
          <p14:tracePt t="36207" x="3495675" y="2017713"/>
          <p14:tracePt t="36214" x="3473450" y="2017713"/>
          <p14:tracePt t="36222" x="3451225" y="2017713"/>
          <p14:tracePt t="36231" x="3422650" y="2017713"/>
          <p14:tracePt t="36238" x="3394075" y="2006600"/>
          <p14:tracePt t="36249" x="3371850" y="2001838"/>
          <p14:tracePt t="36256" x="3355975" y="1995488"/>
          <p14:tracePt t="36263" x="3332163" y="1995488"/>
          <p14:tracePt t="36270" x="3321050" y="1990725"/>
          <p14:tracePt t="36278" x="3316288" y="1978025"/>
          <p14:tracePt t="36286" x="3305175" y="1978025"/>
          <p14:tracePt t="36293" x="3298825" y="1973263"/>
          <p14:tracePt t="36302" x="3298825" y="1966913"/>
          <p14:tracePt t="36310" x="3294063" y="1966913"/>
          <p14:tracePt t="36318" x="3287713" y="1962150"/>
          <p14:tracePt t="36327" x="3282950" y="1951038"/>
          <p14:tracePt t="36334" x="3276600" y="1944688"/>
          <p14:tracePt t="36342" x="3276600" y="1939925"/>
          <p14:tracePt t="36350" x="3276600" y="1928813"/>
          <p14:tracePt t="36358" x="3270250" y="1922463"/>
          <p14:tracePt t="36366" x="3265488" y="1911350"/>
          <p14:tracePt t="36374" x="3265488" y="1900238"/>
          <p14:tracePt t="36382" x="3265488" y="1889125"/>
          <p14:tracePt t="36391" x="3265488" y="1882775"/>
          <p14:tracePt t="36398" x="3265488" y="1871663"/>
          <p14:tracePt t="36406" x="3265488" y="1866900"/>
          <p14:tracePt t="36414" x="3265488" y="1860550"/>
          <p14:tracePt t="36422" x="3265488" y="1855788"/>
          <p14:tracePt t="36430" x="3270250" y="1849438"/>
          <p14:tracePt t="36438" x="3270250" y="1838325"/>
          <p14:tracePt t="36449" x="3276600" y="1838325"/>
          <p14:tracePt t="36456" x="3282950" y="1827213"/>
          <p14:tracePt t="36462" x="3287713" y="1820863"/>
          <p14:tracePt t="36470" x="3294063" y="1816100"/>
          <p14:tracePt t="36478" x="3294063" y="1804988"/>
          <p14:tracePt t="36486" x="3305175" y="1798638"/>
          <p14:tracePt t="36494" x="3316288" y="1781175"/>
          <p14:tracePt t="36502" x="3327400" y="1776413"/>
          <p14:tracePt t="36510" x="3343275" y="1765300"/>
          <p14:tracePt t="36519" x="3349625" y="1765300"/>
          <p14:tracePt t="36526" x="3371850" y="1743075"/>
          <p14:tracePt t="36534" x="3394075" y="1736725"/>
          <p14:tracePt t="36543" x="3422650" y="1725613"/>
          <p14:tracePt t="36551" x="3440113" y="1720850"/>
          <p14:tracePt t="36559" x="3462338" y="1714500"/>
          <p14:tracePt t="36568" x="3473450" y="1708150"/>
          <p14:tracePt t="36576" x="3490913" y="1703388"/>
          <p14:tracePt t="36584" x="3506788" y="1697038"/>
          <p14:tracePt t="36590" x="3524250" y="1692275"/>
          <p14:tracePt t="36599" x="3540125" y="1692275"/>
          <p14:tracePt t="36606" x="3557588" y="1685925"/>
          <p14:tracePt t="36615" x="3586163" y="1681163"/>
          <p14:tracePt t="36623" x="3613150" y="1681163"/>
          <p14:tracePt t="36633" x="3652838" y="1674813"/>
          <p14:tracePt t="36639" x="3692525" y="1674813"/>
          <p14:tracePt t="36649" x="3736975" y="1674813"/>
          <p14:tracePt t="36656" x="3783013" y="1674813"/>
          <p14:tracePt t="36662" x="3827463" y="1674813"/>
          <p14:tracePt t="36670" x="3867150" y="1674813"/>
          <p14:tracePt t="36678" x="3894138" y="1674813"/>
          <p14:tracePt t="36687" x="3922713" y="1674813"/>
          <p14:tracePt t="36695" x="3956050" y="1674813"/>
          <p14:tracePt t="36703" x="3979863" y="1674813"/>
          <p14:tracePt t="36711" x="4013200" y="1681163"/>
          <p14:tracePt t="36719" x="4029075" y="1685925"/>
          <p14:tracePt t="36727" x="4052888" y="1692275"/>
          <p14:tracePt t="36736" x="4068763" y="1697038"/>
          <p14:tracePt t="36743" x="4086225" y="1697038"/>
          <p14:tracePt t="36752" x="4119563" y="1708150"/>
          <p14:tracePt t="36759" x="4141788" y="1714500"/>
          <p14:tracePt t="36770" x="4170363" y="1720850"/>
          <p14:tracePt t="36774" x="4192588" y="1725613"/>
          <p14:tracePt t="36782" x="4221163" y="1731963"/>
          <p14:tracePt t="36790" x="4232275" y="1736725"/>
          <p14:tracePt t="36798" x="4254500" y="1743075"/>
          <p14:tracePt t="36807" x="4265613" y="1747838"/>
          <p14:tracePt t="36817" x="4283075" y="1754188"/>
          <p14:tracePt t="36822" x="4298950" y="1758950"/>
          <p14:tracePt t="36830" x="4310063" y="1758950"/>
          <p14:tracePt t="36838" x="4327525" y="1765300"/>
          <p14:tracePt t="36846" x="4338638" y="1770063"/>
          <p14:tracePt t="36855" x="4349750" y="1776413"/>
          <p14:tracePt t="36864" x="4356100" y="1781175"/>
          <p14:tracePt t="36872" x="4367213" y="1787525"/>
          <p14:tracePt t="36879" x="4371975" y="1787525"/>
          <p14:tracePt t="36910" x="4378325" y="1793875"/>
          <p14:tracePt t="36934" x="4383088" y="1804988"/>
          <p14:tracePt t="36951" x="4383088" y="1809750"/>
          <p14:tracePt t="36961" x="4383088" y="1820863"/>
          <p14:tracePt t="36967" x="4383088" y="1827213"/>
          <p14:tracePt t="36974" x="4383088" y="1831975"/>
          <p14:tracePt t="36982" x="4383088" y="1843088"/>
          <p14:tracePt t="36990" x="4383088" y="1855788"/>
          <p14:tracePt t="36998" x="4383088" y="1860550"/>
          <p14:tracePt t="37006" x="4378325" y="1871663"/>
          <p14:tracePt t="37015" x="4378325" y="1882775"/>
          <p14:tracePt t="37022" x="4371975" y="1893888"/>
          <p14:tracePt t="37031" x="4367213" y="1905000"/>
          <p14:tracePt t="37038" x="4360863" y="1916113"/>
          <p14:tracePt t="37046" x="4349750" y="1928813"/>
          <p14:tracePt t="37054" x="4349750" y="1933575"/>
          <p14:tracePt t="37070" x="4344988" y="1939925"/>
          <p14:tracePt t="37086" x="4338638" y="1944688"/>
          <p14:tracePt t="37102" x="4333875" y="1944688"/>
          <p14:tracePt t="37110" x="4333875" y="1951038"/>
          <p14:tracePt t="37118" x="4327525" y="1955800"/>
          <p14:tracePt t="37126" x="4310063" y="1962150"/>
          <p14:tracePt t="37134" x="4310063" y="1966913"/>
          <p14:tracePt t="37142" x="4305300" y="1966913"/>
          <p14:tracePt t="37150" x="4287838" y="1978025"/>
          <p14:tracePt t="37166" x="4283075" y="1978025"/>
          <p14:tracePt t="37182" x="4276725" y="1984375"/>
          <p14:tracePt t="42176" x="4276725" y="1990725"/>
          <p14:tracePt t="42183" x="4276725" y="2001838"/>
          <p14:tracePt t="42191" x="4276725" y="2006600"/>
          <p14:tracePt t="42199" x="4276725" y="2012950"/>
          <p14:tracePt t="42206" x="4276725" y="2024063"/>
          <p14:tracePt t="42214" x="4276725" y="2035175"/>
          <p14:tracePt t="42222" x="4276725" y="2039938"/>
          <p14:tracePt t="42230" x="4276725" y="2051050"/>
          <p14:tracePt t="42239" x="4276725" y="2057400"/>
          <p14:tracePt t="42246" x="4271963" y="2068513"/>
          <p14:tracePt t="42254" x="4271963" y="2074863"/>
          <p14:tracePt t="42262" x="4271963" y="2079625"/>
          <p14:tracePt t="42270" x="4271963" y="2090738"/>
          <p14:tracePt t="42286" x="4271963" y="2097088"/>
          <p14:tracePt t="42295" x="4265613" y="2101850"/>
          <p14:tracePt t="42302" x="4265613" y="2108200"/>
          <p14:tracePt t="42310" x="4260850" y="2112963"/>
          <p14:tracePt t="42326" x="4260850" y="2124075"/>
          <p14:tracePt t="42342" x="4254500" y="2130425"/>
          <p14:tracePt t="42350" x="4254500" y="2136775"/>
          <p14:tracePt t="42359" x="4248150" y="2141538"/>
          <p14:tracePt t="42366" x="4243388" y="2152650"/>
          <p14:tracePt t="42383" x="4237038" y="2159000"/>
          <p14:tracePt t="42390" x="4232275" y="2163763"/>
          <p14:tracePt t="42399" x="4221163" y="2174875"/>
          <p14:tracePt t="42406" x="4221163" y="2181225"/>
          <p14:tracePt t="42414" x="4210050" y="2185988"/>
          <p14:tracePt t="42422" x="4198938" y="2203450"/>
          <p14:tracePt t="42430" x="4192588" y="2209800"/>
          <p14:tracePt t="42439" x="4175125" y="2214563"/>
          <p14:tracePt t="42446" x="4164013" y="2225675"/>
          <p14:tracePt t="42455" x="4152900" y="2232025"/>
          <p14:tracePt t="42462" x="4141788" y="2236788"/>
          <p14:tracePt t="42470" x="4125913" y="2247900"/>
          <p14:tracePt t="42478" x="4097338" y="2259013"/>
          <p14:tracePt t="42486" x="4075113" y="2265363"/>
          <p14:tracePt t="42494" x="4052888" y="2271713"/>
          <p14:tracePt t="42502" x="4029075" y="2276475"/>
          <p14:tracePt t="42510" x="4006850" y="2287588"/>
          <p14:tracePt t="42518" x="3979863" y="2293938"/>
          <p14:tracePt t="42526" x="3956050" y="2298700"/>
          <p14:tracePt t="42536" x="3929063" y="2305050"/>
          <p14:tracePt t="42543" x="3911600" y="2309813"/>
          <p14:tracePt t="42551" x="3889375" y="2316163"/>
          <p14:tracePt t="42559" x="3867150" y="2320925"/>
          <p14:tracePt t="42566" x="3838575" y="2320925"/>
          <p14:tracePt t="42575" x="3816350" y="2327275"/>
          <p14:tracePt t="42584" x="3787775" y="2333625"/>
          <p14:tracePt t="42591" x="3759200" y="2338388"/>
          <p14:tracePt t="42600" x="3748088" y="2338388"/>
          <p14:tracePt t="42608" x="3732213" y="2344738"/>
          <p14:tracePt t="42615" x="3714750" y="2349500"/>
          <p14:tracePt t="42622" x="3697288" y="2355850"/>
          <p14:tracePt t="42630" x="3681413" y="2355850"/>
          <p14:tracePt t="42638" x="3663950" y="2355850"/>
          <p14:tracePt t="42646" x="3636963" y="2355850"/>
          <p14:tracePt t="42654" x="3597275" y="2355850"/>
          <p14:tracePt t="42662" x="3557588" y="2355850"/>
          <p14:tracePt t="42671" x="3529013" y="2355850"/>
          <p14:tracePt t="42678" x="3495675" y="2344738"/>
          <p14:tracePt t="42686" x="3455988" y="2333625"/>
          <p14:tracePt t="42694" x="3422650" y="2327275"/>
          <p14:tracePt t="42702" x="3400425" y="2316163"/>
          <p14:tracePt t="42710" x="3367088" y="2305050"/>
          <p14:tracePt t="42718" x="3338513" y="2293938"/>
          <p14:tracePt t="42726" x="3316288" y="2293938"/>
          <p14:tracePt t="42735" x="3305175" y="2287588"/>
          <p14:tracePt t="42742" x="3294063" y="2276475"/>
          <p14:tracePt t="42750" x="3282950" y="2276475"/>
          <p14:tracePt t="42758" x="3282950" y="2271713"/>
          <p14:tracePt t="42766" x="3276600" y="2265363"/>
          <p14:tracePt t="42774" x="3270250" y="2259013"/>
          <p14:tracePt t="42782" x="3259138" y="2254250"/>
          <p14:tracePt t="42790" x="3254375" y="2243138"/>
          <p14:tracePt t="42798" x="3248025" y="2232025"/>
          <p14:tracePt t="42806" x="3243263" y="2214563"/>
          <p14:tracePt t="42814" x="3232150" y="2185988"/>
          <p14:tracePt t="42822" x="3221038" y="2163763"/>
          <p14:tracePt t="42830" x="3214688" y="2152650"/>
          <p14:tracePt t="42838" x="3208338" y="2136775"/>
          <p14:tracePt t="42846" x="3203575" y="2112963"/>
          <p14:tracePt t="42854" x="3197225" y="2097088"/>
          <p14:tracePt t="42862" x="3192463" y="2074863"/>
          <p14:tracePt t="42870" x="3192463" y="2057400"/>
          <p14:tracePt t="42878" x="3186113" y="2039938"/>
          <p14:tracePt t="42886" x="3175000" y="2028825"/>
          <p14:tracePt t="42894" x="3175000" y="2012950"/>
          <p14:tracePt t="42902" x="3175000" y="1995488"/>
          <p14:tracePt t="42910" x="3175000" y="1984375"/>
          <p14:tracePt t="42918" x="3170238" y="1973263"/>
          <p14:tracePt t="42926" x="3170238" y="1955800"/>
          <p14:tracePt t="42935" x="3163888" y="1951038"/>
          <p14:tracePt t="42942" x="3163888" y="1939925"/>
          <p14:tracePt t="42950" x="3163888" y="1922463"/>
          <p14:tracePt t="42958" x="3163888" y="1916113"/>
          <p14:tracePt t="42966" x="3163888" y="1905000"/>
          <p14:tracePt t="42974" x="3163888" y="1900238"/>
          <p14:tracePt t="42983" x="3170238" y="1882775"/>
          <p14:tracePt t="42990" x="3170238" y="1878013"/>
          <p14:tracePt t="42998" x="3175000" y="1866900"/>
          <p14:tracePt t="43006" x="3181350" y="1860550"/>
          <p14:tracePt t="43015" x="3186113" y="1843088"/>
          <p14:tracePt t="43022" x="3192463" y="1838325"/>
          <p14:tracePt t="43030" x="3197225" y="1827213"/>
          <p14:tracePt t="43038" x="3203575" y="1816100"/>
          <p14:tracePt t="43047" x="3208338" y="1809750"/>
          <p14:tracePt t="43054" x="3225800" y="1798638"/>
          <p14:tracePt t="43062" x="3232150" y="1793875"/>
          <p14:tracePt t="43071" x="3243263" y="1781175"/>
          <p14:tracePt t="43089" x="3276600" y="1770063"/>
          <p14:tracePt t="43095" x="3294063" y="1758950"/>
          <p14:tracePt t="43103" x="3309938" y="1754188"/>
          <p14:tracePt t="43112" x="3338513" y="1743075"/>
          <p14:tracePt t="43120" x="3367088" y="1731963"/>
          <p14:tracePt t="43126" x="3389313" y="1725613"/>
          <p14:tracePt t="43135" x="3411538" y="1720850"/>
          <p14:tracePt t="43142" x="3444875" y="1714500"/>
          <p14:tracePt t="43150" x="3473450" y="1703388"/>
          <p14:tracePt t="43158" x="3506788" y="1692275"/>
          <p14:tracePt t="43167" x="3540125" y="1685925"/>
          <p14:tracePt t="43177" x="3557588" y="1681163"/>
          <p14:tracePt t="43183" x="3579813" y="1670050"/>
          <p14:tracePt t="43190" x="3619500" y="1670050"/>
          <p14:tracePt t="43198" x="3648075" y="1658938"/>
          <p14:tracePt t="43206" x="3670300" y="1658938"/>
          <p14:tracePt t="43214" x="3703638" y="1647825"/>
          <p14:tracePt t="43222" x="3743325" y="1641475"/>
          <p14:tracePt t="43231" x="3783013" y="1635125"/>
          <p14:tracePt t="43238" x="3810000" y="1630363"/>
          <p14:tracePt t="43246" x="3832225" y="1630363"/>
          <p14:tracePt t="43254" x="3867150" y="1624013"/>
          <p14:tracePt t="43262" x="3889375" y="1619250"/>
          <p14:tracePt t="43270" x="3917950" y="1612900"/>
          <p14:tracePt t="43278" x="3933825" y="1612900"/>
          <p14:tracePt t="43286" x="3944938" y="1612900"/>
          <p14:tracePt t="43295" x="3951288" y="1608138"/>
          <p14:tracePt t="43302" x="3962400" y="1608138"/>
          <p14:tracePt t="43310" x="3967163" y="1608138"/>
          <p14:tracePt t="43318" x="3979863" y="1608138"/>
          <p14:tracePt t="43327" x="3990975" y="1608138"/>
          <p14:tracePt t="43335" x="3995738" y="1608138"/>
          <p14:tracePt t="43343" x="4013200" y="1608138"/>
          <p14:tracePt t="43352" x="4024313" y="1608138"/>
          <p14:tracePt t="43359" x="4046538" y="1608138"/>
          <p14:tracePt t="43367" x="4068763" y="1608138"/>
          <p14:tracePt t="43376" x="4097338" y="1608138"/>
          <p14:tracePt t="43382" x="4119563" y="1608138"/>
          <p14:tracePt t="43390" x="4148138" y="1608138"/>
          <p14:tracePt t="43398" x="4164013" y="1612900"/>
          <p14:tracePt t="43406" x="4192588" y="1619250"/>
          <p14:tracePt t="43414" x="4210050" y="1624013"/>
          <p14:tracePt t="43422" x="4225925" y="1624013"/>
          <p14:tracePt t="43430" x="4243388" y="1630363"/>
          <p14:tracePt t="43438" x="4260850" y="1641475"/>
          <p14:tracePt t="43446" x="4283075" y="1652588"/>
          <p14:tracePt t="43454" x="4287838" y="1652588"/>
          <p14:tracePt t="43462" x="4305300" y="1663700"/>
          <p14:tracePt t="43470" x="4316413" y="1670050"/>
          <p14:tracePt t="43478" x="4327525" y="1674813"/>
          <p14:tracePt t="43486" x="4344988" y="1685925"/>
          <p14:tracePt t="43494" x="4349750" y="1685925"/>
          <p14:tracePt t="43502" x="4367213" y="1703388"/>
          <p14:tracePt t="43510" x="4371975" y="1703388"/>
          <p14:tracePt t="43518" x="4378325" y="1714500"/>
          <p14:tracePt t="43526" x="4394200" y="1720850"/>
          <p14:tracePt t="43534" x="4400550" y="1731963"/>
          <p14:tracePt t="43541" x="4406900" y="1736725"/>
          <p14:tracePt t="43550" x="4422775" y="1747838"/>
          <p14:tracePt t="43558" x="4429125" y="1754188"/>
          <p14:tracePt t="43566" x="4440238" y="1758950"/>
          <p14:tracePt t="43574" x="4451350" y="1776413"/>
          <p14:tracePt t="43582" x="4462463" y="1787525"/>
          <p14:tracePt t="43590" x="4479925" y="1798638"/>
          <p14:tracePt t="43598" x="4491038" y="1804988"/>
          <p14:tracePt t="43607" x="4495800" y="1809750"/>
          <p14:tracePt t="43614" x="4502150" y="1816100"/>
          <p14:tracePt t="43622" x="4502150" y="1820863"/>
          <p14:tracePt t="43630" x="4506913" y="1820863"/>
          <p14:tracePt t="43638" x="4513263" y="1827213"/>
          <p14:tracePt t="43654" x="4518025" y="1831975"/>
          <p14:tracePt t="43662" x="4518025" y="1838325"/>
          <p14:tracePt t="43670" x="4524375" y="1849438"/>
          <p14:tracePt t="43678" x="4529138" y="1855788"/>
          <p14:tracePt t="43686" x="4535488" y="1866900"/>
          <p14:tracePt t="43694" x="4535488" y="1871663"/>
          <p14:tracePt t="43702" x="4541838" y="1878013"/>
          <p14:tracePt t="43710" x="4546600" y="1882775"/>
          <p14:tracePt t="43720" x="4546600" y="1893888"/>
          <p14:tracePt t="43726" x="4546600" y="1900238"/>
          <p14:tracePt t="43737" x="4546600" y="1905000"/>
          <p14:tracePt t="43742" x="4552950" y="1911350"/>
          <p14:tracePt t="43750" x="4552950" y="1916113"/>
          <p14:tracePt t="43758" x="4557713" y="1922463"/>
          <p14:tracePt t="43766" x="4557713" y="1933575"/>
          <p14:tracePt t="43774" x="4557713" y="1944688"/>
          <p14:tracePt t="43782" x="4557713" y="1951038"/>
          <p14:tracePt t="43790" x="4557713" y="1955800"/>
          <p14:tracePt t="43798" x="4557713" y="1973263"/>
          <p14:tracePt t="43806" x="4557713" y="1984375"/>
          <p14:tracePt t="43814" x="4557713" y="1990725"/>
          <p14:tracePt t="43822" x="4557713" y="2001838"/>
          <p14:tracePt t="43831" x="4552950" y="2012950"/>
          <p14:tracePt t="43838" x="4546600" y="2028825"/>
          <p14:tracePt t="43846" x="4546600" y="2039938"/>
          <p14:tracePt t="43855" x="4541838" y="2057400"/>
          <p14:tracePt t="43862" x="4535488" y="2063750"/>
          <p14:tracePt t="43870" x="4529138" y="2074863"/>
          <p14:tracePt t="43883" x="4529138" y="2085975"/>
          <p14:tracePt t="43886" x="4524375" y="2090738"/>
          <p14:tracePt t="43894" x="4518025" y="2097088"/>
          <p14:tracePt t="43902" x="4518025" y="2108200"/>
          <p14:tracePt t="43910" x="4513263" y="2108200"/>
          <p14:tracePt t="45657" x="4506913" y="2119313"/>
          <p14:tracePt t="45663" x="4506913" y="2130425"/>
          <p14:tracePt t="45671" x="4502150" y="2141538"/>
          <p14:tracePt t="45680" x="4495800" y="2159000"/>
          <p14:tracePt t="45688" x="4495800" y="2174875"/>
          <p14:tracePt t="45695" x="4495800" y="2185988"/>
          <p14:tracePt t="45703" x="4495800" y="2203450"/>
          <p14:tracePt t="45711" x="4491038" y="2214563"/>
          <p14:tracePt t="45720" x="4491038" y="2232025"/>
          <p14:tracePt t="45727" x="4484688" y="2254250"/>
          <p14:tracePt t="45738" x="4484688" y="2265363"/>
          <p14:tracePt t="45741" x="4479925" y="2282825"/>
          <p14:tracePt t="45752" x="4479925" y="2293938"/>
          <p14:tracePt t="45759" x="4479925" y="2309813"/>
          <p14:tracePt t="45769" x="4479925" y="2327275"/>
          <p14:tracePt t="45775" x="4479925" y="2338388"/>
          <p14:tracePt t="45785" x="4479925" y="2355850"/>
          <p14:tracePt t="45791" x="4479925" y="2366963"/>
          <p14:tracePt t="45801" x="4479925" y="2378075"/>
          <p14:tracePt t="45807" x="4479925" y="2393950"/>
          <p14:tracePt t="45816" x="4479925" y="2406650"/>
          <p14:tracePt t="45822" x="4479925" y="2422525"/>
          <p14:tracePt t="45831" x="4479925" y="2439988"/>
          <p14:tracePt t="45838" x="4479925" y="2455863"/>
          <p14:tracePt t="45846" x="4479925" y="2473325"/>
          <p14:tracePt t="45855" x="4479925" y="2490788"/>
          <p14:tracePt t="45862" x="4479925" y="2506663"/>
          <p14:tracePt t="45870" x="4479925" y="2524125"/>
          <p14:tracePt t="45884" x="4479925" y="2541588"/>
          <p14:tracePt t="45886" x="4479925" y="2557463"/>
          <p14:tracePt t="45895" x="4479925" y="2574925"/>
          <p14:tracePt t="45903" x="4479925" y="2590800"/>
          <p14:tracePt t="45911" x="4479925" y="2608263"/>
          <p14:tracePt t="45920" x="4479925" y="2619375"/>
          <p14:tracePt t="45928" x="4479925" y="2630488"/>
          <p14:tracePt t="45936" x="4479925" y="2647950"/>
          <p14:tracePt t="45942" x="4479925" y="2659063"/>
          <p14:tracePt t="45951" x="4479925" y="2676525"/>
          <p14:tracePt t="45958" x="4479925" y="2698750"/>
          <p14:tracePt t="45966" x="4479925" y="2714625"/>
          <p14:tracePt t="45974" x="4479925" y="2732088"/>
          <p14:tracePt t="45982" x="4479925" y="2749550"/>
          <p14:tracePt t="45990" x="4479925" y="2771775"/>
          <p14:tracePt t="45998" x="4479925" y="2787650"/>
          <p14:tracePt t="46006" x="4479925" y="2805113"/>
          <p14:tracePt t="46015" x="4479925" y="2833688"/>
          <p14:tracePt t="46022" x="4479925" y="2849563"/>
          <p14:tracePt t="46030" x="4479925" y="2878138"/>
          <p14:tracePt t="46038" x="4484688" y="2911475"/>
          <p14:tracePt t="46047" x="4484688" y="2933700"/>
          <p14:tracePt t="46055" x="4491038" y="2957513"/>
          <p14:tracePt t="46063" x="4495800" y="2990850"/>
          <p14:tracePt t="46071" x="4502150" y="3013075"/>
          <p14:tracePt t="46080" x="4502150" y="3035300"/>
          <p14:tracePt t="46086" x="4513263" y="3063875"/>
          <p14:tracePt t="46094" x="4513263" y="3092450"/>
          <p14:tracePt t="46102" x="4513263" y="3119438"/>
          <p14:tracePt t="46110" x="4513263" y="3141663"/>
          <p14:tracePt t="46118" x="4518025" y="3170238"/>
          <p14:tracePt t="46126" x="4518025" y="3192463"/>
          <p14:tracePt t="46134" x="4518025" y="3227388"/>
          <p14:tracePt t="46142" x="4518025" y="3249613"/>
          <p14:tracePt t="46150" x="4518025" y="3271838"/>
          <p14:tracePt t="46159" x="4518025" y="3311525"/>
          <p14:tracePt t="46167" x="4518025" y="3338513"/>
          <p14:tracePt t="46175" x="4518025" y="3378200"/>
          <p14:tracePt t="46182" x="4524375" y="3417888"/>
          <p14:tracePt t="46192" x="4524375" y="3446463"/>
          <p14:tracePt t="46199" x="4524375" y="3484563"/>
          <p14:tracePt t="46208" x="4524375" y="3513138"/>
          <p14:tracePt t="46215" x="4524375" y="3552825"/>
          <p14:tracePt t="46223" x="4524375" y="3586163"/>
          <p14:tracePt t="46231" x="4524375" y="3614738"/>
          <p14:tracePt t="46238" x="4524375" y="3659188"/>
          <p14:tracePt t="46246" x="4524375" y="3698875"/>
          <p14:tracePt t="46254" x="4524375" y="3727450"/>
          <p14:tracePt t="46262" x="4524375" y="3760788"/>
          <p14:tracePt t="46270" x="4524375" y="3789363"/>
          <p14:tracePt t="46278" x="4524375" y="3827463"/>
          <p14:tracePt t="46286" x="4524375" y="3851275"/>
          <p14:tracePt t="46296" x="4524375" y="3867150"/>
          <p14:tracePt t="46302" x="4524375" y="3884613"/>
          <p14:tracePt t="46310" x="4524375" y="3917950"/>
          <p14:tracePt t="46318" x="4518025" y="3940175"/>
          <p14:tracePt t="46327" x="4518025" y="3957638"/>
          <p14:tracePt t="46334" x="4513263" y="3973513"/>
          <p14:tracePt t="46342" x="4506913" y="3997325"/>
          <p14:tracePt t="46350" x="4502150" y="4024313"/>
          <p14:tracePt t="46358" x="4495800" y="4048125"/>
          <p14:tracePt t="46366" x="4491038" y="4070350"/>
          <p14:tracePt t="46374" x="4484688" y="4092575"/>
          <p14:tracePt t="46382" x="4479925" y="4121150"/>
          <p14:tracePt t="46391" x="4468813" y="4148138"/>
          <p14:tracePt t="46398" x="4456113" y="4176713"/>
          <p14:tracePt t="46407" x="4451350" y="4205288"/>
          <p14:tracePt t="46415" x="4440238" y="4227513"/>
          <p14:tracePt t="46423" x="4440238" y="4256088"/>
          <p14:tracePt t="46432" x="4440238" y="4278313"/>
          <p14:tracePt t="46439" x="4433888" y="4305300"/>
          <p14:tracePt t="46446" x="4429125" y="4333875"/>
          <p14:tracePt t="46455" x="4422775" y="4362450"/>
          <p14:tracePt t="46462" x="4418013" y="4395788"/>
          <p14:tracePt t="46470" x="4411663" y="4435475"/>
          <p14:tracePt t="46478" x="4400550" y="4468813"/>
          <p14:tracePt t="46486" x="4389438" y="4508500"/>
          <p14:tracePt t="46494" x="4383088" y="4530725"/>
          <p14:tracePt t="46502" x="4371975" y="4552950"/>
          <p14:tracePt t="46510" x="4360863" y="4586288"/>
          <p14:tracePt t="46519" x="4360863" y="4614863"/>
          <p14:tracePt t="46526" x="4356100" y="4637088"/>
          <p14:tracePt t="46536" x="4344988" y="4659313"/>
          <p14:tracePt t="46542" x="4344988" y="4676775"/>
          <p14:tracePt t="46551" x="4338638" y="4705350"/>
          <p14:tracePt t="46558" x="4333875" y="4727575"/>
          <p14:tracePt t="46566" x="4333875" y="4745038"/>
          <p14:tracePt t="46574" x="4327525" y="4760913"/>
          <p14:tracePt t="46584" x="4327525" y="4789488"/>
          <p14:tracePt t="46591" x="4327525" y="4806950"/>
          <p14:tracePt t="46599" x="4327525" y="4833938"/>
          <p14:tracePt t="46608" x="4327525" y="4867275"/>
          <p14:tracePt t="46614" x="4327525" y="4895850"/>
          <p14:tracePt t="46622" x="4327525" y="4935538"/>
          <p14:tracePt t="46630" x="4327525" y="4975225"/>
          <p14:tracePt t="46638" x="4327525" y="5019675"/>
          <p14:tracePt t="46646" x="4327525" y="5053013"/>
          <p14:tracePt t="46655" x="4327525" y="5081588"/>
          <p14:tracePt t="46662" x="4327525" y="5099050"/>
          <p14:tracePt t="46670" x="4327525" y="5114925"/>
          <p14:tracePt t="46678" x="4327525" y="5126038"/>
          <p14:tracePt t="46687" x="4327525" y="5137150"/>
          <p14:tracePt t="46695" x="4327525" y="5143500"/>
          <p14:tracePt t="46703" x="4327525" y="5154613"/>
          <p14:tracePt t="46711" x="4327525" y="5172075"/>
          <p14:tracePt t="46719" x="4327525" y="5176838"/>
          <p14:tracePt t="46738" x="4327525" y="5183188"/>
          <p14:tracePt t="46743" x="4333875" y="5194300"/>
          <p14:tracePt t="46758" x="4333875" y="5199063"/>
          <p14:tracePt t="46767" x="4333875" y="5205413"/>
          <p14:tracePt t="46782" x="4333875" y="5216525"/>
          <p14:tracePt t="46799" x="4333875" y="5222875"/>
          <p14:tracePt t="46807" x="4338638" y="5233988"/>
          <p14:tracePt t="46830" x="4338638" y="5245100"/>
          <p14:tracePt t="46838" x="4344988" y="5260975"/>
          <p14:tracePt t="46846" x="4344988" y="5267325"/>
          <p14:tracePt t="46854" x="4349750" y="5278438"/>
          <p14:tracePt t="46862" x="4349750" y="5284788"/>
          <p14:tracePt t="46870" x="4356100" y="5295900"/>
          <p14:tracePt t="46878" x="4367213" y="5307013"/>
          <p14:tracePt t="46886" x="4367213" y="5318125"/>
          <p14:tracePt t="46894" x="4378325" y="5329238"/>
          <p14:tracePt t="46907" x="4378325" y="5340350"/>
          <p14:tracePt t="46910" x="4389438" y="5351463"/>
          <p14:tracePt t="46918" x="4394200" y="5357813"/>
          <p14:tracePt t="46927" x="4400550" y="5368925"/>
          <p14:tracePt t="46935" x="4406900" y="5380038"/>
          <p14:tracePt t="46942" x="4411663" y="5384800"/>
          <p14:tracePt t="56342" x="4411663" y="5391150"/>
          <p14:tracePt t="56350" x="4411663" y="5407025"/>
          <p14:tracePt t="56359" x="4411663" y="5424488"/>
          <p14:tracePt t="56366" x="4411663" y="5435600"/>
          <p14:tracePt t="56374" x="4411663" y="5453063"/>
          <p14:tracePt t="56382" x="4411663" y="5475288"/>
          <p14:tracePt t="56390" x="4411663" y="5492750"/>
          <p14:tracePt t="56398" x="4411663" y="5503863"/>
          <p14:tracePt t="56406" x="4411663" y="5514975"/>
          <p14:tracePt t="56414" x="4411663" y="5526088"/>
          <p14:tracePt t="56422" x="4411663" y="5537200"/>
          <p14:tracePt t="56430" x="4411663" y="5541963"/>
          <p14:tracePt t="56438" x="4411663" y="5548313"/>
          <p14:tracePt t="56446" x="4411663" y="5559425"/>
          <p14:tracePt t="56454" x="4411663" y="5565775"/>
          <p14:tracePt t="56463" x="4411663" y="5570538"/>
          <p14:tracePt t="56472" x="4411663" y="5581650"/>
          <p14:tracePt t="56479" x="4411663" y="5592763"/>
          <p14:tracePt t="56494" x="4411663" y="5603875"/>
          <p14:tracePt t="56518" x="4411663" y="5610225"/>
          <p14:tracePt t="56526" x="4406900" y="5614988"/>
          <p14:tracePt t="56542" x="4406900" y="5621338"/>
          <p14:tracePt t="56552" x="4406900" y="5632450"/>
          <p14:tracePt t="56558" x="4400550" y="5643563"/>
          <p14:tracePt t="56566" x="4394200" y="5654675"/>
          <p14:tracePt t="56574" x="4394200" y="5665788"/>
          <p14:tracePt t="56582" x="4394200" y="5676900"/>
          <p14:tracePt t="56590" x="4389438" y="5683250"/>
          <p14:tracePt t="56598" x="4389438" y="5694363"/>
          <p14:tracePt t="56606" x="4389438" y="5705475"/>
          <p14:tracePt t="56614" x="4389438" y="5716588"/>
          <p14:tracePt t="56622" x="4389438" y="5722938"/>
          <p14:tracePt t="56630" x="4389438" y="5727700"/>
          <p14:tracePt t="56638" x="4389438" y="5734050"/>
          <p14:tracePt t="64336" x="4389438" y="5722938"/>
          <p14:tracePt t="64343" x="4389438" y="5700713"/>
          <p14:tracePt t="64352" x="4389438" y="5688013"/>
          <p14:tracePt t="64359" x="4389438" y="5676900"/>
          <p14:tracePt t="64367" x="4389438" y="5665788"/>
          <p14:tracePt t="64377" x="4389438" y="5654675"/>
          <p14:tracePt t="64382" x="4389438" y="5649913"/>
          <p14:tracePt t="64390" x="4389438" y="5638800"/>
          <p14:tracePt t="64398" x="4394200" y="5621338"/>
          <p14:tracePt t="64407" x="4394200" y="5614988"/>
          <p14:tracePt t="64414" x="4400550" y="5603875"/>
          <p14:tracePt t="64422" x="4400550" y="5592763"/>
          <p14:tracePt t="64430" x="4406900" y="5576888"/>
          <p14:tracePt t="64438" x="4411663" y="5548313"/>
          <p14:tracePt t="64446" x="4418013" y="5519738"/>
          <p14:tracePt t="64455" x="4418013" y="5497513"/>
          <p14:tracePt t="64462" x="4422775" y="5464175"/>
          <p14:tracePt t="64471" x="4429125" y="5424488"/>
          <p14:tracePt t="64479" x="4433888" y="5395913"/>
          <p14:tracePt t="64488" x="4440238" y="5357813"/>
          <p14:tracePt t="64497" x="4445000" y="5322888"/>
          <p14:tracePt t="64502" x="4451350" y="5289550"/>
          <p14:tracePt t="64510" x="4456113" y="5260975"/>
          <p14:tracePt t="64518" x="4462463" y="5222875"/>
          <p14:tracePt t="64526" x="4462463" y="5199063"/>
          <p14:tracePt t="64535" x="4468813" y="5160963"/>
          <p14:tracePt t="64542" x="4473575" y="5126038"/>
          <p14:tracePt t="64550" x="4473575" y="5087938"/>
          <p14:tracePt t="64558" x="4479925" y="5059363"/>
          <p14:tracePt t="64567" x="4484688" y="5026025"/>
          <p14:tracePt t="64574" x="4491038" y="4997450"/>
          <p14:tracePt t="64582" x="4495800" y="4946650"/>
          <p14:tracePt t="64591" x="4502150" y="4918075"/>
          <p14:tracePt t="64598" x="4506913" y="4879975"/>
          <p14:tracePt t="64606" x="4518025" y="4840288"/>
          <p14:tracePt t="64614" x="4529138" y="4800600"/>
          <p14:tracePt t="64622" x="4541838" y="4772025"/>
          <p14:tracePt t="64630" x="4541838" y="4749800"/>
          <p14:tracePt t="64638" x="4552950" y="4727575"/>
          <p14:tracePt t="64646" x="4557713" y="4710113"/>
          <p14:tracePt t="64655" x="4564063" y="4687888"/>
          <p14:tracePt t="64662" x="4568825" y="4676775"/>
          <p14:tracePt t="64670" x="4575175" y="4665663"/>
          <p14:tracePt t="64678" x="4579938" y="4648200"/>
          <p14:tracePt t="64686" x="4579938" y="4637088"/>
          <p14:tracePt t="64694" x="4586288" y="4614863"/>
          <p14:tracePt t="64702" x="4591050" y="4598988"/>
          <p14:tracePt t="64710" x="4597400" y="4581525"/>
          <p14:tracePt t="64719" x="4597400" y="4564063"/>
          <p14:tracePt t="64726" x="4608513" y="4548188"/>
          <p14:tracePt t="64734" x="4614863" y="4530725"/>
          <p14:tracePt t="64742" x="4619625" y="4513263"/>
          <p14:tracePt t="64750" x="4619625" y="4497388"/>
          <p14:tracePt t="64758" x="4625975" y="4479925"/>
          <p14:tracePt t="64766" x="4630738" y="4457700"/>
          <p14:tracePt t="64775" x="4641850" y="4435475"/>
          <p14:tracePt t="64782" x="4652963" y="4402138"/>
          <p14:tracePt t="64790" x="4659313" y="4378325"/>
          <p14:tracePt t="64798" x="4670425" y="4344988"/>
          <p14:tracePt t="64806" x="4681538" y="4329113"/>
          <p14:tracePt t="64815" x="4699000" y="4283075"/>
          <p14:tracePt t="64822" x="4710113" y="4260850"/>
          <p14:tracePt t="64830" x="4725988" y="4227513"/>
          <p14:tracePt t="64838" x="4749800" y="4194175"/>
          <p14:tracePt t="64846" x="4772025" y="4154488"/>
          <p14:tracePt t="64854" x="4794250" y="4121150"/>
          <p14:tracePt t="64862" x="4816475" y="4086225"/>
          <p14:tracePt t="64871" x="4838700" y="4052888"/>
          <p14:tracePt t="64878" x="4856163" y="4030663"/>
          <p14:tracePt t="64891" x="4872038" y="3997325"/>
          <p14:tracePt t="64894" x="4883150" y="3962400"/>
          <p14:tracePt t="64902" x="4900613" y="3935413"/>
          <p14:tracePt t="64910" x="4918075" y="3900488"/>
          <p14:tracePt t="64918" x="4945063" y="3856038"/>
          <p14:tracePt t="64926" x="4957763" y="3827463"/>
          <p14:tracePt t="64935" x="4979988" y="3800475"/>
          <p14:tracePt t="64942" x="5002213" y="3765550"/>
          <p14:tracePt t="64950" x="5030788" y="3732213"/>
          <p14:tracePt t="64958" x="5053013" y="3709988"/>
          <p14:tracePt t="64966" x="5080000" y="3676650"/>
          <p14:tracePt t="64975" x="5103813" y="3648075"/>
          <p14:tracePt t="64982" x="5130800" y="3608388"/>
          <p14:tracePt t="64990" x="5153025" y="3581400"/>
          <p14:tracePt t="64999" x="5181600" y="3546475"/>
          <p14:tracePt t="65006" x="5221288" y="3495675"/>
          <p14:tracePt t="65015" x="5249863" y="3468688"/>
          <p14:tracePt t="65022" x="5276850" y="3435350"/>
          <p14:tracePt t="65030" x="5305425" y="3400425"/>
          <p14:tracePt t="65039" x="5338763" y="3355975"/>
          <p14:tracePt t="65046" x="5372100" y="3311525"/>
          <p14:tracePt t="65054" x="5400675" y="3276600"/>
          <p14:tracePt t="65062" x="5429250" y="3232150"/>
          <p14:tracePt t="65070" x="5457825" y="3198813"/>
          <p14:tracePt t="65078" x="5502275" y="3152775"/>
          <p14:tracePt t="65086" x="5535613" y="3114675"/>
          <p14:tracePt t="65094" x="5575300" y="3079750"/>
          <p14:tracePt t="65103" x="5614988" y="3046413"/>
          <p14:tracePt t="65111" x="5641975" y="3013075"/>
          <p14:tracePt t="65119" x="5653088" y="2990850"/>
          <p14:tracePt t="65129" x="5670550" y="2962275"/>
          <p14:tracePt t="65135" x="5681663" y="2944813"/>
          <p14:tracePt t="65145" x="5699125" y="2917825"/>
          <p14:tracePt t="65151" x="5703888" y="2900363"/>
          <p14:tracePt t="65160" x="5721350" y="2878138"/>
          <p14:tracePt t="65167" x="5727700" y="2860675"/>
          <p14:tracePt t="65176" x="5738813" y="2844800"/>
          <p14:tracePt t="65183" x="5754688" y="2816225"/>
          <p14:tracePt t="65191" x="5772150" y="2794000"/>
          <p14:tracePt t="65198" x="5783263" y="2771775"/>
          <p14:tracePt t="65208" x="5794375" y="2760663"/>
          <p14:tracePt t="65214" x="5805488" y="2736850"/>
          <p14:tracePt t="65222" x="5816600" y="2714625"/>
          <p14:tracePt t="65230" x="5834063" y="2698750"/>
          <p14:tracePt t="65239" x="5845175" y="2670175"/>
          <p14:tracePt t="65246" x="5861050" y="2647950"/>
          <p14:tracePt t="65254" x="5873750" y="2625725"/>
          <p14:tracePt t="65262" x="5889625" y="2601913"/>
          <p14:tracePt t="65270" x="5895975" y="2586038"/>
          <p14:tracePt t="65278" x="5907088" y="2563813"/>
          <p14:tracePt t="65286" x="5918200" y="2541588"/>
          <p14:tracePt t="65294" x="5922963" y="2517775"/>
          <p14:tracePt t="65303" x="5935663" y="2495550"/>
          <p14:tracePt t="65310" x="5940425" y="2484438"/>
          <p14:tracePt t="65320" x="5946775" y="2462213"/>
          <p14:tracePt t="65327" x="5946775" y="2439988"/>
          <p14:tracePt t="65334" x="5957888" y="2417763"/>
          <p14:tracePt t="65342" x="5962650" y="2400300"/>
          <p14:tracePt t="65350" x="5962650" y="2382838"/>
          <p14:tracePt t="65358" x="5969000" y="2366963"/>
          <p14:tracePt t="65366" x="5969000" y="2349500"/>
          <p14:tracePt t="65375" x="5973763" y="2338388"/>
          <p14:tracePt t="65382" x="5973763" y="2320925"/>
          <p14:tracePt t="65391" x="5973763" y="2305050"/>
          <p14:tracePt t="65400" x="5973763" y="2287588"/>
          <p14:tracePt t="65408" x="5973763" y="2282825"/>
          <p14:tracePt t="65415" x="5973763" y="2271713"/>
          <p14:tracePt t="65423" x="5973763" y="2259013"/>
          <p14:tracePt t="65431" x="5973763" y="2247900"/>
          <p14:tracePt t="65441" x="5973763" y="2236788"/>
          <p14:tracePt t="65446" x="5973763" y="2225675"/>
          <p14:tracePt t="65454" x="5973763" y="2220913"/>
          <p14:tracePt t="65462" x="5973763" y="2214563"/>
          <p14:tracePt t="65470" x="5973763" y="2209800"/>
          <p14:tracePt t="65478" x="5973763" y="2203450"/>
          <p14:tracePt t="65486" x="5973763" y="2198688"/>
          <p14:tracePt t="65494" x="5973763" y="2192338"/>
          <p14:tracePt t="65519" x="5973763" y="2185988"/>
          <p14:tracePt t="65536" x="5973763" y="2181225"/>
          <p14:tracePt t="65566" x="5973763" y="2174875"/>
          <p14:tracePt t="65590" x="5973763" y="2170113"/>
          <p14:tracePt t="71872" x="5969000" y="217011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0E9F4AA-D713-4CA4-93C3-FBB04C242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585" y="44624"/>
            <a:ext cx="4341131" cy="62830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109CCD1-9F23-4604-B989-A3002338F2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229520"/>
            <a:ext cx="4258475" cy="605725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97A7EB1-4E6F-4140-98DE-9A7B72CF2EE6}"/>
              </a:ext>
            </a:extLst>
          </p:cNvPr>
          <p:cNvSpPr/>
          <p:nvPr/>
        </p:nvSpPr>
        <p:spPr bwMode="auto">
          <a:xfrm>
            <a:off x="251518" y="170915"/>
            <a:ext cx="4258476" cy="1112489"/>
          </a:xfrm>
          <a:prstGeom prst="rect">
            <a:avLst/>
          </a:prstGeom>
          <a:noFill/>
          <a:ln w="3810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291E2ED-72DF-4A94-A665-930F8AFE3505}"/>
              </a:ext>
            </a:extLst>
          </p:cNvPr>
          <p:cNvSpPr/>
          <p:nvPr/>
        </p:nvSpPr>
        <p:spPr bwMode="auto">
          <a:xfrm>
            <a:off x="251520" y="2989050"/>
            <a:ext cx="4258476" cy="1592078"/>
          </a:xfrm>
          <a:prstGeom prst="rect">
            <a:avLst/>
          </a:prstGeom>
          <a:noFill/>
          <a:ln w="3175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12A8A1F-BD5F-4F55-BE62-19449560A1EC}"/>
              </a:ext>
            </a:extLst>
          </p:cNvPr>
          <p:cNvSpPr/>
          <p:nvPr/>
        </p:nvSpPr>
        <p:spPr bwMode="auto">
          <a:xfrm>
            <a:off x="4819241" y="3501008"/>
            <a:ext cx="4258475" cy="792088"/>
          </a:xfrm>
          <a:prstGeom prst="rect">
            <a:avLst/>
          </a:prstGeom>
          <a:noFill/>
          <a:ln w="3175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2129A95-7888-42D4-B651-2A3C7D63A516}"/>
              </a:ext>
            </a:extLst>
          </p:cNvPr>
          <p:cNvSpPr/>
          <p:nvPr/>
        </p:nvSpPr>
        <p:spPr>
          <a:xfrm>
            <a:off x="6084168" y="4056523"/>
            <a:ext cx="2921540" cy="419795"/>
          </a:xfrm>
          <a:prstGeom prst="rect">
            <a:avLst/>
          </a:prstGeom>
          <a:solidFill>
            <a:schemeClr val="bg1"/>
          </a:solidFill>
          <a:ln w="25400" cap="sq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endParaRPr lang="en-US" altLang="ja-JP" sz="1000" b="1" dirty="0">
              <a:solidFill>
                <a:srgbClr val="CC00CC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endParaRPr lang="ja-JP" altLang="en-US" sz="1000" b="1" dirty="0">
              <a:solidFill>
                <a:srgbClr val="CC00CC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25F7494-1604-4CD9-9761-B8C6AEB03829}"/>
              </a:ext>
            </a:extLst>
          </p:cNvPr>
          <p:cNvSpPr/>
          <p:nvPr/>
        </p:nvSpPr>
        <p:spPr>
          <a:xfrm>
            <a:off x="6084168" y="4083198"/>
            <a:ext cx="2921540" cy="419795"/>
          </a:xfrm>
          <a:prstGeom prst="rect">
            <a:avLst/>
          </a:prstGeom>
          <a:solidFill>
            <a:srgbClr val="FFC000">
              <a:alpha val="20000"/>
            </a:srgbClr>
          </a:solidFill>
          <a:ln w="25400" cap="sq">
            <a:solidFill>
              <a:srgbClr val="FF00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000" b="1" dirty="0">
                <a:solidFill>
                  <a:srgbClr val="CC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証明書は不要（岡山大学病院や県庁担当者より </a:t>
            </a:r>
            <a:endParaRPr lang="en-US" altLang="ja-JP" sz="1000" b="1" dirty="0">
              <a:solidFill>
                <a:srgbClr val="CC00CC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r>
              <a:rPr lang="en-US" altLang="ja-JP" sz="1000" b="1" dirty="0">
                <a:solidFill>
                  <a:srgbClr val="CC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1000" b="1" dirty="0">
                <a:solidFill>
                  <a:srgbClr val="CC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「対象である」と言われた、と伝える）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6DC88AE-1158-4A3B-A153-E18B3226F424}"/>
              </a:ext>
            </a:extLst>
          </p:cNvPr>
          <p:cNvSpPr/>
          <p:nvPr/>
        </p:nvSpPr>
        <p:spPr bwMode="auto">
          <a:xfrm>
            <a:off x="2178434" y="4554454"/>
            <a:ext cx="2139364" cy="3497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A3DD996-8C01-4AD0-A395-B134D345E80F}"/>
              </a:ext>
            </a:extLst>
          </p:cNvPr>
          <p:cNvSpPr/>
          <p:nvPr/>
        </p:nvSpPr>
        <p:spPr>
          <a:xfrm>
            <a:off x="2178433" y="4534917"/>
            <a:ext cx="2139364" cy="369332"/>
          </a:xfrm>
          <a:prstGeom prst="rect">
            <a:avLst/>
          </a:prstGeom>
          <a:solidFill>
            <a:srgbClr val="FFC000">
              <a:alpha val="20000"/>
            </a:srgbClr>
          </a:solidFill>
          <a:ln w="25400" cap="sq">
            <a:solidFill>
              <a:srgbClr val="FF00FF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CC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３つのカテゴリー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CE9631D-17E4-4DFB-9FAB-0FF7BEEB3757}"/>
              </a:ext>
            </a:extLst>
          </p:cNvPr>
          <p:cNvSpPr/>
          <p:nvPr/>
        </p:nvSpPr>
        <p:spPr bwMode="auto">
          <a:xfrm>
            <a:off x="4819241" y="166722"/>
            <a:ext cx="4258475" cy="1390069"/>
          </a:xfrm>
          <a:prstGeom prst="rect">
            <a:avLst/>
          </a:prstGeom>
          <a:noFill/>
          <a:ln w="3175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61536C0-062E-4D26-89E0-B50EACFD6DB0}"/>
              </a:ext>
            </a:extLst>
          </p:cNvPr>
          <p:cNvSpPr/>
          <p:nvPr/>
        </p:nvSpPr>
        <p:spPr bwMode="auto">
          <a:xfrm>
            <a:off x="5000428" y="900592"/>
            <a:ext cx="1336936" cy="575938"/>
          </a:xfrm>
          <a:prstGeom prst="rect">
            <a:avLst/>
          </a:prstGeom>
          <a:noFill/>
          <a:ln w="1905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D26A1D89-D249-4981-BE5A-A9B21E33224A}"/>
              </a:ext>
            </a:extLst>
          </p:cNvPr>
          <p:cNvSpPr/>
          <p:nvPr/>
        </p:nvSpPr>
        <p:spPr bwMode="auto">
          <a:xfrm>
            <a:off x="4819241" y="1476530"/>
            <a:ext cx="133367" cy="1944215"/>
          </a:xfrm>
          <a:prstGeom prst="downArrow">
            <a:avLst/>
          </a:prstGeom>
          <a:solidFill>
            <a:srgbClr val="FF00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28CAD42-ADC6-4CE6-A164-BF74CE99D3D5}"/>
              </a:ext>
            </a:extLst>
          </p:cNvPr>
          <p:cNvSpPr/>
          <p:nvPr/>
        </p:nvSpPr>
        <p:spPr bwMode="auto">
          <a:xfrm rot="19553401">
            <a:off x="4849801" y="1391195"/>
            <a:ext cx="298210" cy="71325"/>
          </a:xfrm>
          <a:prstGeom prst="rect">
            <a:avLst/>
          </a:prstGeom>
          <a:solidFill>
            <a:srgbClr val="FF00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C7A4219-F684-4BC4-83A5-A1A9FB4D4009}"/>
              </a:ext>
            </a:extLst>
          </p:cNvPr>
          <p:cNvSpPr/>
          <p:nvPr/>
        </p:nvSpPr>
        <p:spPr>
          <a:xfrm>
            <a:off x="133611" y="645333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6/17</a:t>
            </a:r>
            <a:endParaRPr lang="ja-JP" altLang="en-US" sz="1800" b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CB7793E6-5E0E-4F9D-A8D0-17D9973FE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49"/>
    </mc:Choice>
    <mc:Fallback xmlns="">
      <p:transition spd="slow" advTm="36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175" x="5951538" y="2163763"/>
          <p14:tracePt t="1180" x="5918200" y="2159000"/>
          <p14:tracePt t="1187" x="5878513" y="2159000"/>
          <p14:tracePt t="1196" x="5849938" y="2159000"/>
          <p14:tracePt t="1204" x="5834063" y="2159000"/>
          <p14:tracePt t="1212" x="5816600" y="2159000"/>
          <p14:tracePt t="1221" x="5800725" y="2159000"/>
          <p14:tracePt t="1229" x="5783263" y="2159000"/>
          <p14:tracePt t="1237" x="5765800" y="2152650"/>
          <p14:tracePt t="1244" x="5749925" y="2152650"/>
          <p14:tracePt t="1252" x="5738813" y="2152650"/>
          <p14:tracePt t="1260" x="5721350" y="2147888"/>
          <p14:tracePt t="1268" x="5703888" y="2147888"/>
          <p14:tracePt t="1276" x="5681663" y="2147888"/>
          <p14:tracePt t="1284" x="5659438" y="2147888"/>
          <p14:tracePt t="1292" x="5626100" y="2147888"/>
          <p14:tracePt t="1300" x="5603875" y="2147888"/>
          <p14:tracePt t="1309" x="5575300" y="2147888"/>
          <p14:tracePt t="1315" x="5535613" y="2147888"/>
          <p14:tracePt t="1323" x="5507038" y="2147888"/>
          <p14:tracePt t="1331" x="5468938" y="2147888"/>
          <p14:tracePt t="1340" x="5434013" y="2147888"/>
          <p14:tracePt t="1349" x="5400675" y="2147888"/>
          <p14:tracePt t="1356" x="5367338" y="2147888"/>
          <p14:tracePt t="1364" x="5338763" y="2147888"/>
          <p14:tracePt t="1372" x="5316538" y="2147888"/>
          <p14:tracePt t="1380" x="5294313" y="2147888"/>
          <p14:tracePt t="1389" x="5265738" y="2147888"/>
          <p14:tracePt t="1396" x="5243513" y="2147888"/>
          <p14:tracePt t="1405" x="5226050" y="2147888"/>
          <p14:tracePt t="1412" x="5203825" y="2147888"/>
          <p14:tracePt t="1422" x="5181600" y="2141538"/>
          <p14:tracePt t="1429" x="5159375" y="2141538"/>
          <p14:tracePt t="1436" x="5130800" y="2136775"/>
          <p14:tracePt t="1444" x="5114925" y="2136775"/>
          <p14:tracePt t="1453" x="5097463" y="2136775"/>
          <p14:tracePt t="1458" x="5086350" y="2136775"/>
          <p14:tracePt t="1467" x="5075238" y="2136775"/>
          <p14:tracePt t="1475" x="5068888" y="2136775"/>
          <p14:tracePt t="1483" x="5057775" y="2136775"/>
          <p14:tracePt t="1491" x="5046663" y="2136775"/>
          <p14:tracePt t="1499" x="5030788" y="2136775"/>
          <p14:tracePt t="1507" x="5013325" y="2136775"/>
          <p14:tracePt t="1515" x="4995863" y="2136775"/>
          <p14:tracePt t="1523" x="4979988" y="2136775"/>
          <p14:tracePt t="1533" x="4962525" y="2136775"/>
          <p14:tracePt t="1540" x="4940300" y="2136775"/>
          <p14:tracePt t="1548" x="4911725" y="2136775"/>
          <p14:tracePt t="1556" x="4889500" y="2136775"/>
          <p14:tracePt t="1564" x="4856163" y="2136775"/>
          <p14:tracePt t="1572" x="4838700" y="2136775"/>
          <p14:tracePt t="1578" x="4810125" y="2136775"/>
          <p14:tracePt t="1587" x="4794250" y="2136775"/>
          <p14:tracePt t="1595" x="4765675" y="2141538"/>
          <p14:tracePt t="1603" x="4737100" y="2141538"/>
          <p14:tracePt t="1611" x="4703763" y="2141538"/>
          <p14:tracePt t="1619" x="4681538" y="2141538"/>
          <p14:tracePt t="1627" x="4659313" y="2141538"/>
          <p14:tracePt t="1636" x="4637088" y="2147888"/>
          <p14:tracePt t="1644" x="4608513" y="2152650"/>
          <p14:tracePt t="1653" x="4591050" y="2152650"/>
          <p14:tracePt t="1660" x="4568825" y="2159000"/>
          <p14:tracePt t="1670" x="4552950" y="2159000"/>
          <p14:tracePt t="1675" x="4535488" y="2163763"/>
          <p14:tracePt t="1684" x="4518025" y="2170113"/>
          <p14:tracePt t="1692" x="4506913" y="2170113"/>
          <p14:tracePt t="1700" x="4491038" y="2170113"/>
          <p14:tracePt t="1708" x="4479925" y="2170113"/>
          <p14:tracePt t="1716" x="4462463" y="2174875"/>
          <p14:tracePt t="1724" x="4440238" y="2181225"/>
          <p14:tracePt t="1733" x="4418013" y="2181225"/>
          <p14:tracePt t="1740" x="4400550" y="2185988"/>
          <p14:tracePt t="1748" x="4371975" y="2192338"/>
          <p14:tracePt t="1759" x="4349750" y="2192338"/>
          <p14:tracePt t="1763" x="4316413" y="2198688"/>
          <p14:tracePt t="1773" x="4283075" y="2198688"/>
          <p14:tracePt t="1779" x="4254500" y="2203450"/>
          <p14:tracePt t="1789" x="4221163" y="2209800"/>
          <p14:tracePt t="1794" x="4186238" y="2214563"/>
          <p14:tracePt t="1805" x="4159250" y="2214563"/>
          <p14:tracePt t="1813" x="4119563" y="2225675"/>
          <p14:tracePt t="1822" x="4090988" y="2225675"/>
          <p14:tracePt t="1828" x="4057650" y="2236788"/>
          <p14:tracePt t="1837" x="4029075" y="2247900"/>
          <p14:tracePt t="1844" x="4013200" y="2254250"/>
          <p14:tracePt t="1853" x="4002088" y="2254250"/>
          <p14:tracePt t="1859" x="3984625" y="2259013"/>
          <p14:tracePt t="1868" x="3979863" y="2265363"/>
          <p14:tracePt t="1876" x="3973513" y="2265363"/>
          <p14:tracePt t="1884" x="3962400" y="2271713"/>
          <p14:tracePt t="1892" x="3956050" y="2271713"/>
          <p14:tracePt t="1900" x="3944938" y="2276475"/>
          <p14:tracePt t="1908" x="3933825" y="2282825"/>
          <p14:tracePt t="1916" x="3929063" y="2282825"/>
          <p14:tracePt t="12467" x="3940175" y="2309813"/>
          <p14:tracePt t="12476" x="3990975" y="2333625"/>
          <p14:tracePt t="12484" x="4046538" y="2366963"/>
          <p14:tracePt t="12492" x="4086225" y="2382838"/>
          <p14:tracePt t="12500" x="4125913" y="2406650"/>
          <p14:tracePt t="12508" x="4159250" y="2428875"/>
          <p14:tracePt t="12516" x="4192588" y="2444750"/>
          <p14:tracePt t="12524" x="4225925" y="2466975"/>
          <p14:tracePt t="12533" x="4260850" y="2479675"/>
          <p14:tracePt t="12540" x="4283075" y="2490788"/>
          <p14:tracePt t="12548" x="4305300" y="2501900"/>
          <p14:tracePt t="12557" x="4310063" y="2506663"/>
          <p14:tracePt t="12564" x="4316413" y="2506663"/>
          <p14:tracePt t="12573" x="4316413" y="2513013"/>
          <p14:tracePt t="12579" x="4321175" y="2517775"/>
          <p14:tracePt t="12595" x="4327525" y="2524125"/>
          <p14:tracePt t="12611" x="4333875" y="2528888"/>
          <p14:tracePt t="12619" x="4333875" y="2541588"/>
          <p14:tracePt t="12627" x="4338638" y="2546350"/>
          <p14:tracePt t="12635" x="4349750" y="2563813"/>
          <p14:tracePt t="12643" x="4356100" y="2586038"/>
          <p14:tracePt t="12652" x="4367213" y="2601913"/>
          <p14:tracePt t="12659" x="4371975" y="2619375"/>
          <p14:tracePt t="12667" x="4378325" y="2636838"/>
          <p14:tracePt t="12675" x="4389438" y="2659063"/>
          <p14:tracePt t="12682" x="4394200" y="2676525"/>
          <p14:tracePt t="12691" x="4394200" y="2692400"/>
          <p14:tracePt t="12699" x="4406900" y="2709863"/>
          <p14:tracePt t="12708" x="4411663" y="2720975"/>
          <p14:tracePt t="12716" x="4418013" y="2736850"/>
          <p14:tracePt t="12725" x="4422775" y="2749550"/>
          <p14:tracePt t="12733" x="4429125" y="2760663"/>
          <p14:tracePt t="12740" x="4429125" y="2765425"/>
          <p14:tracePt t="12748" x="4433888" y="2782888"/>
          <p14:tracePt t="12757" x="4445000" y="2794000"/>
          <p14:tracePt t="12764" x="4445000" y="2809875"/>
          <p14:tracePt t="12771" x="4451350" y="2822575"/>
          <p14:tracePt t="12780" x="4462463" y="2838450"/>
          <p14:tracePt t="12789" x="4468813" y="2860675"/>
          <p14:tracePt t="12795" x="4473575" y="2871788"/>
          <p14:tracePt t="12804" x="4479925" y="2895600"/>
          <p14:tracePt t="12811" x="4491038" y="2917825"/>
          <p14:tracePt t="12820" x="4495800" y="2933700"/>
          <p14:tracePt t="12828" x="4502150" y="2968625"/>
          <p14:tracePt t="12836" x="4506913" y="3001963"/>
          <p14:tracePt t="12845" x="4518025" y="3035300"/>
          <p14:tracePt t="12853" x="4524375" y="3063875"/>
          <p14:tracePt t="12859" x="4529138" y="3103563"/>
          <p14:tracePt t="12869" x="4535488" y="3141663"/>
          <p14:tracePt t="12875" x="4535488" y="3170238"/>
          <p14:tracePt t="12891" x="4552950" y="3249613"/>
          <p14:tracePt t="12898" x="4552950" y="3287713"/>
          <p14:tracePt t="12907" x="4557713" y="3322638"/>
          <p14:tracePt t="12915" x="4564063" y="3349625"/>
          <p14:tracePt t="12923" x="4575175" y="3389313"/>
          <p14:tracePt t="12931" x="4575175" y="3422650"/>
          <p14:tracePt t="12940" x="4575175" y="3457575"/>
          <p14:tracePt t="12949" x="4575175" y="3490913"/>
          <p14:tracePt t="12955" x="4575175" y="3530600"/>
          <p14:tracePt t="12963" x="4575175" y="3563938"/>
          <p14:tracePt t="12971" x="4575175" y="3603625"/>
          <p14:tracePt t="12979" x="4575175" y="3630613"/>
          <p14:tracePt t="12987" x="4575175" y="3665538"/>
          <p14:tracePt t="12996" x="4575175" y="3692525"/>
          <p14:tracePt t="13004" x="4564063" y="3732213"/>
          <p14:tracePt t="13012" x="4552950" y="3778250"/>
          <p14:tracePt t="13020" x="4541838" y="3805238"/>
          <p14:tracePt t="13029" x="4529138" y="3856038"/>
          <p14:tracePt t="13036" x="4513263" y="3895725"/>
          <p14:tracePt t="13046" x="4495800" y="3935413"/>
          <p14:tracePt t="13051" x="4473575" y="3968750"/>
          <p14:tracePt t="13061" x="4451350" y="3997325"/>
          <p14:tracePt t="13066" x="4429125" y="4019550"/>
          <p14:tracePt t="13075" x="4411663" y="4048125"/>
          <p14:tracePt t="13083" x="4389438" y="4075113"/>
          <p14:tracePt t="13091" x="4367213" y="4092575"/>
          <p14:tracePt t="13099" x="4349750" y="4103688"/>
          <p14:tracePt t="13107" x="4338638" y="4114800"/>
          <p14:tracePt t="13117" x="4321175" y="4121150"/>
          <p14:tracePt t="13125" x="4310063" y="4132263"/>
          <p14:tracePt t="13132" x="4305300" y="4132263"/>
          <p14:tracePt t="13140" x="4298950" y="4132263"/>
          <p14:tracePt t="15483" x="4287838" y="4132263"/>
          <p14:tracePt t="15490" x="4254500" y="4103688"/>
          <p14:tracePt t="15499" x="4203700" y="4075113"/>
          <p14:tracePt t="15507" x="4148138" y="4041775"/>
          <p14:tracePt t="15515" x="4113213" y="4024313"/>
          <p14:tracePt t="15524" x="4079875" y="4008438"/>
          <p14:tracePt t="15532" x="4064000" y="4002088"/>
          <p14:tracePt t="15539" x="4024313" y="3986213"/>
          <p14:tracePt t="15547" x="3984625" y="3968750"/>
          <p14:tracePt t="15555" x="3933825" y="3951288"/>
          <p14:tracePt t="15563" x="3900488" y="3935413"/>
          <p14:tracePt t="15572" x="3871913" y="3924300"/>
          <p14:tracePt t="15579" x="3844925" y="3913188"/>
          <p14:tracePt t="15587" x="3827463" y="3895725"/>
          <p14:tracePt t="15595" x="3810000" y="3889375"/>
          <p14:tracePt t="15603" x="3798888" y="3878263"/>
          <p14:tracePt t="15611" x="3787775" y="3873500"/>
          <p14:tracePt t="15619" x="3776663" y="3862388"/>
          <p14:tracePt t="15627" x="3759200" y="3856038"/>
          <p14:tracePt t="15635" x="3743325" y="3851275"/>
          <p14:tracePt t="15643" x="3721100" y="3844925"/>
          <p14:tracePt t="15652" x="3703638" y="3838575"/>
          <p14:tracePt t="15658" x="3686175" y="3838575"/>
          <p14:tracePt t="15667" x="3670300" y="3838575"/>
          <p14:tracePt t="15675" x="3652838" y="3833813"/>
          <p14:tracePt t="15683" x="3630613" y="3827463"/>
          <p14:tracePt t="15691" x="3613150" y="3827463"/>
          <p14:tracePt t="15699" x="3597275" y="3822700"/>
          <p14:tracePt t="15707" x="3590925" y="3822700"/>
          <p14:tracePt t="15715" x="3586163" y="3822700"/>
          <p14:tracePt t="18070" x="3608388" y="3822700"/>
          <p14:tracePt t="18076" x="3675063" y="3822700"/>
          <p14:tracePt t="18084" x="3736975" y="3822700"/>
          <p14:tracePt t="18093" x="3794125" y="3822700"/>
          <p14:tracePt t="18100" x="3849688" y="3822700"/>
          <p14:tracePt t="18108" x="3900488" y="3816350"/>
          <p14:tracePt t="18116" x="3944938" y="3816350"/>
          <p14:tracePt t="18124" x="3990975" y="3811588"/>
          <p14:tracePt t="18132" x="4013200" y="3811588"/>
          <p14:tracePt t="18140" x="4029075" y="3811588"/>
          <p14:tracePt t="18149" x="4046538" y="3811588"/>
          <p14:tracePt t="18164" x="4052888" y="3811588"/>
          <p14:tracePt t="18196" x="4057650" y="3811588"/>
          <p14:tracePt t="18204" x="4068763" y="3811588"/>
          <p14:tracePt t="18212" x="4079875" y="3811588"/>
          <p14:tracePt t="18220" x="4097338" y="3811588"/>
          <p14:tracePt t="18229" x="4113213" y="3811588"/>
          <p14:tracePt t="18235" x="4137025" y="3811588"/>
          <p14:tracePt t="18244" x="4159250" y="3811588"/>
          <p14:tracePt t="18252" x="4192588" y="3811588"/>
          <p14:tracePt t="18261" x="4214813" y="3811588"/>
          <p14:tracePt t="18268" x="4237038" y="3811588"/>
          <p14:tracePt t="18278" x="4254500" y="3811588"/>
          <p14:tracePt t="18284" x="4271963" y="3811588"/>
          <p14:tracePt t="18294" x="4283075" y="3811588"/>
          <p14:tracePt t="18300" x="4294188" y="3811588"/>
          <p14:tracePt t="18308" x="4298950" y="3811588"/>
          <p14:tracePt t="18316" x="4305300" y="3811588"/>
          <p14:tracePt t="18325" x="4310063" y="3811588"/>
          <p14:tracePt t="18332" x="4310063" y="3816350"/>
          <p14:tracePt t="18340" x="4316413" y="3816350"/>
          <p14:tracePt t="18364" x="4327525" y="3816350"/>
          <p14:tracePt t="18372" x="4338638" y="3816350"/>
          <p14:tracePt t="18380" x="4349750" y="3816350"/>
          <p14:tracePt t="18389" x="4371975" y="3816350"/>
          <p14:tracePt t="18396" x="4406900" y="3822700"/>
          <p14:tracePt t="18404" x="4429125" y="3822700"/>
          <p14:tracePt t="18412" x="4462463" y="3822700"/>
          <p14:tracePt t="18420" x="4502150" y="3822700"/>
          <p14:tracePt t="18430" x="4541838" y="3822700"/>
          <p14:tracePt t="18435" x="4579938" y="3822700"/>
          <p14:tracePt t="18443" x="4619625" y="3827463"/>
          <p14:tracePt t="18451" x="4641850" y="3827463"/>
          <p14:tracePt t="18459" x="4652963" y="3827463"/>
          <p14:tracePt t="18467" x="4659313" y="3827463"/>
          <p14:tracePt t="18556" x="4664075" y="3827463"/>
          <p14:tracePt t="18562" x="4687888" y="3838575"/>
          <p14:tracePt t="18571" x="4699000" y="3838575"/>
          <p14:tracePt t="18578" x="4714875" y="3838575"/>
          <p14:tracePt t="18587" x="4725988" y="3838575"/>
          <p14:tracePt t="18595" x="4732338" y="3838575"/>
          <p14:tracePt t="18603" x="4737100" y="3838575"/>
          <p14:tracePt t="26298" x="4783138" y="3827463"/>
          <p14:tracePt t="26307" x="4867275" y="3811588"/>
          <p14:tracePt t="26314" x="4957763" y="3789363"/>
          <p14:tracePt t="26323" x="5024438" y="3778250"/>
          <p14:tracePt t="26331" x="5091113" y="3778250"/>
          <p14:tracePt t="26339" x="5141913" y="3771900"/>
          <p14:tracePt t="26347" x="5221288" y="3765550"/>
          <p14:tracePt t="26354" x="5287963" y="3765550"/>
          <p14:tracePt t="26363" x="5356225" y="3765550"/>
          <p14:tracePt t="26371" x="5411788" y="3765550"/>
          <p14:tracePt t="26381" x="5473700" y="3765550"/>
          <p14:tracePt t="26388" x="5524500" y="3765550"/>
          <p14:tracePt t="26396" x="5568950" y="3765550"/>
          <p14:tracePt t="26403" x="5603875" y="3765550"/>
          <p14:tracePt t="26413" x="5637213" y="3765550"/>
          <p14:tracePt t="26419" x="5670550" y="3765550"/>
          <p14:tracePt t="26428" x="5688013" y="3765550"/>
          <p14:tracePt t="26434" x="5710238" y="3765550"/>
          <p14:tracePt t="26442" x="5721350" y="3765550"/>
          <p14:tracePt t="26450" x="5732463" y="3765550"/>
          <p14:tracePt t="26458" x="5743575" y="3765550"/>
          <p14:tracePt t="26467" x="5761038" y="3765550"/>
          <p14:tracePt t="26475" x="5776913" y="3765550"/>
          <p14:tracePt t="26483" x="5800725" y="3765550"/>
          <p14:tracePt t="26491" x="5822950" y="3765550"/>
          <p14:tracePt t="26499" x="5861050" y="3765550"/>
          <p14:tracePt t="26507" x="5889625" y="3765550"/>
          <p14:tracePt t="26515" x="5929313" y="3765550"/>
          <p14:tracePt t="26524" x="5969000" y="3778250"/>
          <p14:tracePt t="26531" x="6008688" y="3778250"/>
          <p14:tracePt t="26539" x="6035675" y="3778250"/>
          <p14:tracePt t="26547" x="6075363" y="3778250"/>
          <p14:tracePt t="26555" x="6115050" y="3778250"/>
          <p14:tracePt t="26563" x="6143625" y="3778250"/>
          <p14:tracePt t="26572" x="6165850" y="3778250"/>
          <p14:tracePt t="26579" x="6199188" y="3778250"/>
          <p14:tracePt t="26587" x="6221413" y="3783013"/>
          <p14:tracePt t="26595" x="6254750" y="3789363"/>
          <p14:tracePt t="26603" x="6294438" y="3789363"/>
          <p14:tracePt t="26612" x="6323013" y="3789363"/>
          <p14:tracePt t="26619" x="6362700" y="3789363"/>
          <p14:tracePt t="26627" x="6384925" y="3789363"/>
          <p14:tracePt t="26635" x="6407150" y="3789363"/>
          <p14:tracePt t="26643" x="6429375" y="3789363"/>
          <p14:tracePt t="26651" x="6462713" y="3789363"/>
          <p14:tracePt t="26660" x="6484938" y="3789363"/>
          <p14:tracePt t="26669" x="6508750" y="3789363"/>
          <p14:tracePt t="26674" x="6535738" y="3789363"/>
          <p14:tracePt t="26684" x="6557963" y="3789363"/>
          <p14:tracePt t="26692" x="6581775" y="3789363"/>
          <p14:tracePt t="26699" x="6608763" y="3789363"/>
          <p14:tracePt t="26708" x="6626225" y="3789363"/>
          <p14:tracePt t="26716" x="6637338" y="3789363"/>
          <p14:tracePt t="26725" x="6643688" y="3789363"/>
          <p14:tracePt t="26731" x="6648450" y="3789363"/>
          <p14:tracePt t="26939" x="6648450" y="3794125"/>
          <p14:tracePt t="26948" x="6648450" y="3805238"/>
          <p14:tracePt t="26955" x="6648450" y="3811588"/>
          <p14:tracePt t="26963" x="6648450" y="3822700"/>
          <p14:tracePt t="26971" x="6637338" y="3833813"/>
          <p14:tracePt t="26979" x="6626225" y="3844925"/>
          <p14:tracePt t="26987" x="6619875" y="3856038"/>
          <p14:tracePt t="26995" x="6604000" y="3878263"/>
          <p14:tracePt t="27004" x="6597650" y="3884613"/>
          <p14:tracePt t="27012" x="6581775" y="3895725"/>
          <p14:tracePt t="27020" x="6575425" y="3906838"/>
          <p14:tracePt t="27028" x="6564313" y="3913188"/>
          <p14:tracePt t="27036" x="6553200" y="3924300"/>
          <p14:tracePt t="27043" x="6542088" y="3929063"/>
          <p14:tracePt t="27051" x="6535738" y="3935413"/>
          <p14:tracePt t="27059" x="6513513" y="3940175"/>
          <p14:tracePt t="27067" x="6502400" y="3951288"/>
          <p14:tracePt t="27075" x="6480175" y="3957638"/>
          <p14:tracePt t="27083" x="6457950" y="3968750"/>
          <p14:tracePt t="27091" x="6418263" y="3979863"/>
          <p14:tracePt t="27099" x="6378575" y="3990975"/>
          <p14:tracePt t="27107" x="6323013" y="4008438"/>
          <p14:tracePt t="27115" x="6289675" y="4019550"/>
          <p14:tracePt t="27123" x="6243638" y="4030663"/>
          <p14:tracePt t="27131" x="6210300" y="4048125"/>
          <p14:tracePt t="27139" x="6170613" y="4064000"/>
          <p14:tracePt t="27149" x="6130925" y="4075113"/>
          <p14:tracePt t="27155" x="6097588" y="4081463"/>
          <p14:tracePt t="27163" x="6081713" y="4086225"/>
          <p14:tracePt t="27172" x="6046788" y="4097338"/>
          <p14:tracePt t="27179" x="6035675" y="4103688"/>
          <p14:tracePt t="27187" x="6013450" y="4108450"/>
          <p14:tracePt t="27195" x="5980113" y="4121150"/>
          <p14:tracePt t="27203" x="5957888" y="4125913"/>
          <p14:tracePt t="27211" x="5922963" y="4137025"/>
          <p14:tracePt t="27219" x="5884863" y="4143375"/>
          <p14:tracePt t="27227" x="5845175" y="4148138"/>
          <p14:tracePt t="27235" x="5800725" y="4154488"/>
          <p14:tracePt t="27243" x="5754688" y="4159250"/>
          <p14:tracePt t="27251" x="5699125" y="4165600"/>
          <p14:tracePt t="27259" x="5653088" y="4170363"/>
          <p14:tracePt t="27267" x="5597525" y="4170363"/>
          <p14:tracePt t="27275" x="5535613" y="4176713"/>
          <p14:tracePt t="27283" x="5468938" y="4176713"/>
          <p14:tracePt t="27292" x="5418138" y="4176713"/>
          <p14:tracePt t="27298" x="5372100" y="4176713"/>
          <p14:tracePt t="27307" x="5327650" y="4176713"/>
          <p14:tracePt t="27315" x="5294313" y="4176713"/>
          <p14:tracePt t="27325" x="5272088" y="4176713"/>
          <p14:tracePt t="27331" x="5254625" y="4176713"/>
          <p14:tracePt t="27339" x="5238750" y="4176713"/>
          <p14:tracePt t="27348" x="5221288" y="4170363"/>
          <p14:tracePt t="27355" x="5210175" y="4165600"/>
          <p14:tracePt t="27363" x="5199063" y="4159250"/>
          <p14:tracePt t="27371" x="5181600" y="4148138"/>
          <p14:tracePt t="27379" x="5164138" y="4137025"/>
          <p14:tracePt t="27387" x="5130800" y="4121150"/>
          <p14:tracePt t="27395" x="5103813" y="4103688"/>
          <p14:tracePt t="27403" x="5064125" y="4081463"/>
          <p14:tracePt t="27412" x="5024438" y="4064000"/>
          <p14:tracePt t="27419" x="4979988" y="4041775"/>
          <p14:tracePt t="27428" x="4940300" y="4024313"/>
          <p14:tracePt t="27434" x="4895850" y="3990975"/>
          <p14:tracePt t="27443" x="4867275" y="3979863"/>
          <p14:tracePt t="27451" x="4833938" y="3946525"/>
          <p14:tracePt t="27459" x="4805363" y="3929063"/>
          <p14:tracePt t="27467" x="4783138" y="3906838"/>
          <p14:tracePt t="27475" x="4772025" y="3878263"/>
          <p14:tracePt t="27483" x="4760913" y="3867150"/>
          <p14:tracePt t="27491" x="4754563" y="3844925"/>
          <p14:tracePt t="27499" x="4749800" y="3822700"/>
          <p14:tracePt t="27507" x="4749800" y="3794125"/>
          <p14:tracePt t="27515" x="4749800" y="3778250"/>
          <p14:tracePt t="27524" x="4749800" y="3754438"/>
          <p14:tracePt t="27531" x="4749800" y="3738563"/>
          <p14:tracePt t="27539" x="4749800" y="3721100"/>
          <p14:tracePt t="27547" x="4749800" y="3705225"/>
          <p14:tracePt t="27555" x="4749800" y="3681413"/>
          <p14:tracePt t="27563" x="4749800" y="3659188"/>
          <p14:tracePt t="27572" x="4749800" y="3643313"/>
          <p14:tracePt t="27579" x="4749800" y="3630613"/>
          <p14:tracePt t="27587" x="4754563" y="3603625"/>
          <p14:tracePt t="27600" x="4765675" y="3581400"/>
          <p14:tracePt t="27602" x="4772025" y="3570288"/>
          <p14:tracePt t="27611" x="4787900" y="3546475"/>
          <p14:tracePt t="27618" x="4810125" y="3519488"/>
          <p14:tracePt t="27627" x="4822825" y="3502025"/>
          <p14:tracePt t="27635" x="4845050" y="3479800"/>
          <p14:tracePt t="27644" x="4872038" y="3451225"/>
          <p14:tracePt t="27652" x="4906963" y="3429000"/>
          <p14:tracePt t="27660" x="4922838" y="3411538"/>
          <p14:tracePt t="27669" x="4951413" y="3400425"/>
          <p14:tracePt t="27675" x="4979988" y="3378200"/>
          <p14:tracePt t="27683" x="4995863" y="3367088"/>
          <p14:tracePt t="27691" x="5035550" y="3344863"/>
          <p14:tracePt t="27699" x="5068888" y="3333750"/>
          <p14:tracePt t="27707" x="5097463" y="3322638"/>
          <p14:tracePt t="27715" x="5137150" y="3305175"/>
          <p14:tracePt t="27723" x="5176838" y="3294063"/>
          <p14:tracePt t="27731" x="5214938" y="3282950"/>
          <p14:tracePt t="27739" x="5254625" y="3276600"/>
          <p14:tracePt t="27747" x="5299075" y="3276600"/>
          <p14:tracePt t="27754" x="5345113" y="3265488"/>
          <p14:tracePt t="27763" x="5395913" y="3265488"/>
          <p14:tracePt t="27771" x="5451475" y="3265488"/>
          <p14:tracePt t="27779" x="5507038" y="3265488"/>
          <p14:tracePt t="27787" x="5568950" y="3265488"/>
          <p14:tracePt t="27795" x="5626100" y="3265488"/>
          <p14:tracePt t="27802" x="5692775" y="3265488"/>
          <p14:tracePt t="27811" x="5754688" y="3265488"/>
          <p14:tracePt t="27819" x="5816600" y="3265488"/>
          <p14:tracePt t="27826" x="5867400" y="3265488"/>
          <p14:tracePt t="27835" x="5918200" y="3265488"/>
          <p14:tracePt t="27843" x="5962650" y="3265488"/>
          <p14:tracePt t="27851" x="6002338" y="3265488"/>
          <p14:tracePt t="27859" x="6030913" y="3265488"/>
          <p14:tracePt t="27868" x="6064250" y="3265488"/>
          <p14:tracePt t="27883" x="6086475" y="3265488"/>
          <p14:tracePt t="27885" x="6103938" y="3265488"/>
          <p14:tracePt t="27890" x="6119813" y="3265488"/>
          <p14:tracePt t="27899" x="6130925" y="3265488"/>
          <p14:tracePt t="27908" x="6148388" y="3271838"/>
          <p14:tracePt t="27915" x="6165850" y="3271838"/>
          <p14:tracePt t="27924" x="6192838" y="3282950"/>
          <p14:tracePt t="27931" x="6232525" y="3294063"/>
          <p14:tracePt t="27939" x="6254750" y="3305175"/>
          <p14:tracePt t="27947" x="6289675" y="3316288"/>
          <p14:tracePt t="27955" x="6323013" y="3327400"/>
          <p14:tracePt t="27963" x="6356350" y="3344863"/>
          <p14:tracePt t="27972" x="6389688" y="3362325"/>
          <p14:tracePt t="27979" x="6418263" y="3373438"/>
          <p14:tracePt t="27986" x="6451600" y="3389313"/>
          <p14:tracePt t="27995" x="6480175" y="3395663"/>
          <p14:tracePt t="28003" x="6484938" y="3400425"/>
          <p14:tracePt t="28011" x="6502400" y="3406775"/>
          <p14:tracePt t="28019" x="6513513" y="3411538"/>
          <p14:tracePt t="28028" x="6519863" y="3417888"/>
          <p14:tracePt t="28035" x="6530975" y="3422650"/>
          <p14:tracePt t="28044" x="6535738" y="3435350"/>
          <p14:tracePt t="28050" x="6542088" y="3440113"/>
          <p14:tracePt t="28059" x="6553200" y="3451225"/>
          <p14:tracePt t="28068" x="6564313" y="3462338"/>
          <p14:tracePt t="28075" x="6575425" y="3468688"/>
          <p14:tracePt t="28083" x="6586538" y="3495675"/>
          <p14:tracePt t="28091" x="6597650" y="3502025"/>
          <p14:tracePt t="28100" x="6608763" y="3519488"/>
          <p14:tracePt t="28107" x="6626225" y="3541713"/>
          <p14:tracePt t="28115" x="6632575" y="3552825"/>
          <p14:tracePt t="28124" x="6643688" y="3563938"/>
          <p14:tracePt t="28131" x="6643688" y="3581400"/>
          <p14:tracePt t="28139" x="6654800" y="3592513"/>
          <p14:tracePt t="28147" x="6659563" y="3603625"/>
          <p14:tracePt t="28155" x="6659563" y="3614738"/>
          <p14:tracePt t="28163" x="6659563" y="3625850"/>
          <p14:tracePt t="28171" x="6659563" y="3636963"/>
          <p14:tracePt t="28179" x="6665913" y="3648075"/>
          <p14:tracePt t="28187" x="6665913" y="3659188"/>
          <p14:tracePt t="28196" x="6665913" y="3670300"/>
          <p14:tracePt t="28203" x="6670675" y="3681413"/>
          <p14:tracePt t="28211" x="6670675" y="3698875"/>
          <p14:tracePt t="28219" x="6670675" y="3709988"/>
          <p14:tracePt t="28228" x="6670675" y="3727450"/>
          <p14:tracePt t="28235" x="6670675" y="3732213"/>
          <p14:tracePt t="28251" x="6670675" y="3743325"/>
          <p14:tracePt t="28259" x="6670675" y="3749675"/>
          <p14:tracePt t="28267" x="6670675" y="3754438"/>
          <p14:tracePt t="28283" x="6670675" y="3765550"/>
          <p14:tracePt t="28298" x="6665913" y="3778250"/>
          <p14:tracePt t="28307" x="6665913" y="3783013"/>
          <p14:tracePt t="28315" x="6665913" y="3794125"/>
          <p14:tracePt t="28323" x="6659563" y="3800475"/>
          <p14:tracePt t="28332" x="6654800" y="3811588"/>
          <p14:tracePt t="28340" x="6654800" y="3816350"/>
          <p14:tracePt t="28351" x="6643688" y="3827463"/>
          <p14:tracePt t="28354" x="6637338" y="3851275"/>
          <p14:tracePt t="28363" x="6619875" y="3862388"/>
          <p14:tracePt t="28371" x="6615113" y="3867150"/>
          <p14:tracePt t="28379" x="6586538" y="3889375"/>
          <p14:tracePt t="28388" x="6564313" y="3913188"/>
          <p14:tracePt t="28398" x="6535738" y="3924300"/>
          <p14:tracePt t="28404" x="6508750" y="3946525"/>
          <p14:tracePt t="28412" x="6473825" y="3968750"/>
          <p14:tracePt t="28421" x="6435725" y="3990975"/>
          <p14:tracePt t="28429" x="6407150" y="4008438"/>
          <p14:tracePt t="28435" x="6373813" y="4024313"/>
          <p14:tracePt t="28443" x="6350000" y="4035425"/>
          <p14:tracePt t="28451" x="6334125" y="4048125"/>
          <p14:tracePt t="28459" x="6305550" y="4052888"/>
          <p14:tracePt t="28467" x="6283325" y="4059238"/>
          <p14:tracePt t="28475" x="6254750" y="4064000"/>
          <p14:tracePt t="28483" x="6232525" y="4075113"/>
          <p14:tracePt t="28490" x="6203950" y="4081463"/>
          <p14:tracePt t="28499" x="6188075" y="4086225"/>
          <p14:tracePt t="28507" x="6165850" y="4092575"/>
          <p14:tracePt t="28515" x="6143625" y="4097338"/>
          <p14:tracePt t="28523" x="6115050" y="4108450"/>
          <p14:tracePt t="28531" x="6081713" y="4114800"/>
          <p14:tracePt t="28539" x="6053138" y="4125913"/>
          <p14:tracePt t="28547" x="6019800" y="4137025"/>
          <p14:tracePt t="28555" x="5980113" y="4148138"/>
          <p14:tracePt t="28563" x="5946775" y="4159250"/>
          <p14:tracePt t="28571" x="5918200" y="4159250"/>
          <p14:tracePt t="28580" x="5878513" y="4170363"/>
          <p14:tracePt t="28588" x="5849938" y="4176713"/>
          <p14:tracePt t="28599" x="5822950" y="4181475"/>
          <p14:tracePt t="28603" x="5788025" y="4181475"/>
          <p14:tracePt t="28612" x="5761038" y="4181475"/>
          <p14:tracePt t="28620" x="5727700" y="4181475"/>
          <p14:tracePt t="28627" x="5692775" y="4181475"/>
          <p14:tracePt t="28635" x="5659438" y="4181475"/>
          <p14:tracePt t="28643" x="5626100" y="4181475"/>
          <p14:tracePt t="28651" x="5586413" y="4181475"/>
          <p14:tracePt t="28659" x="5564188" y="4181475"/>
          <p14:tracePt t="28667" x="5524500" y="4181475"/>
          <p14:tracePt t="28675" x="5495925" y="4181475"/>
          <p14:tracePt t="28683" x="5462588" y="4181475"/>
          <p14:tracePt t="28691" x="5434013" y="4181475"/>
          <p14:tracePt t="28699" x="5411788" y="4181475"/>
          <p14:tracePt t="28708" x="5378450" y="4181475"/>
          <p14:tracePt t="28716" x="5356225" y="4181475"/>
          <p14:tracePt t="28724" x="5327650" y="4181475"/>
          <p14:tracePt t="28732" x="5299075" y="4181475"/>
          <p14:tracePt t="28740" x="5260975" y="4170363"/>
          <p14:tracePt t="28748" x="5226050" y="4154488"/>
          <p14:tracePt t="28754" x="5187950" y="4148138"/>
          <p14:tracePt t="28762" x="5148263" y="4137025"/>
          <p14:tracePt t="28771" x="5103813" y="4125913"/>
          <p14:tracePt t="28779" x="5064125" y="4108450"/>
          <p14:tracePt t="28787" x="5030788" y="4103688"/>
          <p14:tracePt t="28795" x="5002213" y="4092575"/>
          <p14:tracePt t="28803" x="4968875" y="4081463"/>
          <p14:tracePt t="28811" x="4957763" y="4075113"/>
          <p14:tracePt t="28819" x="4940300" y="4070350"/>
          <p14:tracePt t="28827" x="4929188" y="4064000"/>
          <p14:tracePt t="28835" x="4922838" y="4059238"/>
          <p14:tracePt t="28843" x="4911725" y="4052888"/>
          <p14:tracePt t="28851" x="4906963" y="4048125"/>
          <p14:tracePt t="28859" x="4900613" y="4048125"/>
          <p14:tracePt t="28867" x="4900613" y="4041775"/>
          <p14:tracePt t="28875" x="4889500" y="4035425"/>
          <p14:tracePt t="28883" x="4883150" y="4030663"/>
          <p14:tracePt t="28899" x="4878388" y="40243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CEF387D-751D-4736-91A8-88C79BDA0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515" y="245175"/>
            <a:ext cx="4291454" cy="618494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7D75C88-D9B4-4393-B232-03A170883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014" y="283035"/>
            <a:ext cx="4258475" cy="60572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56E83CC-CDB5-4B4E-8311-29506633BA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265" y="283035"/>
            <a:ext cx="4231220" cy="60572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A950998-4041-4B93-B9F8-F3CA9A6AAC7F}"/>
              </a:ext>
            </a:extLst>
          </p:cNvPr>
          <p:cNvSpPr/>
          <p:nvPr/>
        </p:nvSpPr>
        <p:spPr bwMode="auto">
          <a:xfrm>
            <a:off x="4673017" y="1235464"/>
            <a:ext cx="4276095" cy="1592078"/>
          </a:xfrm>
          <a:prstGeom prst="rect">
            <a:avLst/>
          </a:prstGeom>
          <a:noFill/>
          <a:ln w="3175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FBDFA0D-27A7-4F12-BE66-C40EA9DAC93F}"/>
              </a:ext>
            </a:extLst>
          </p:cNvPr>
          <p:cNvSpPr/>
          <p:nvPr/>
        </p:nvSpPr>
        <p:spPr bwMode="auto">
          <a:xfrm>
            <a:off x="4673018" y="3107672"/>
            <a:ext cx="4276095" cy="720080"/>
          </a:xfrm>
          <a:prstGeom prst="rect">
            <a:avLst/>
          </a:prstGeom>
          <a:noFill/>
          <a:ln w="3175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9E1F30C-1A8A-4A2F-8BAB-27A7BFA5EE4C}"/>
              </a:ext>
            </a:extLst>
          </p:cNvPr>
          <p:cNvSpPr/>
          <p:nvPr/>
        </p:nvSpPr>
        <p:spPr>
          <a:xfrm>
            <a:off x="6619230" y="1235464"/>
            <a:ext cx="19442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dirty="0">
                <a:solidFill>
                  <a:srgbClr val="CC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「本人確認書類」も必要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634C8F3-644C-4531-8913-F1CA3F692FBC}"/>
              </a:ext>
            </a:extLst>
          </p:cNvPr>
          <p:cNvSpPr/>
          <p:nvPr/>
        </p:nvSpPr>
        <p:spPr>
          <a:xfrm>
            <a:off x="6640523" y="3852978"/>
            <a:ext cx="25155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dirty="0">
                <a:solidFill>
                  <a:srgbClr val="CC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他のワクチン接種とは２週間以上、あける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71F43A-2CAB-4F6C-9462-539722357FFC}"/>
              </a:ext>
            </a:extLst>
          </p:cNvPr>
          <p:cNvSpPr/>
          <p:nvPr/>
        </p:nvSpPr>
        <p:spPr bwMode="auto">
          <a:xfrm>
            <a:off x="242491" y="427880"/>
            <a:ext cx="4258476" cy="2785096"/>
          </a:xfrm>
          <a:prstGeom prst="rect">
            <a:avLst/>
          </a:prstGeom>
          <a:noFill/>
          <a:ln w="3175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C1C74DC-DE99-47F8-9A49-EBD17729C5A1}"/>
              </a:ext>
            </a:extLst>
          </p:cNvPr>
          <p:cNvSpPr/>
          <p:nvPr/>
        </p:nvSpPr>
        <p:spPr>
          <a:xfrm>
            <a:off x="1547664" y="2290447"/>
            <a:ext cx="27621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rgbClr val="CC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インターネット予約が、やはり「楽」</a:t>
            </a:r>
            <a:r>
              <a:rPr lang="ja-JP" altLang="en-US" sz="1000" b="1" dirty="0">
                <a:solidFill>
                  <a:srgbClr val="CC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？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9DF2251-7728-4BA2-84C1-349C8E59FD2D}"/>
              </a:ext>
            </a:extLst>
          </p:cNvPr>
          <p:cNvSpPr/>
          <p:nvPr/>
        </p:nvSpPr>
        <p:spPr bwMode="auto">
          <a:xfrm>
            <a:off x="6640523" y="2831371"/>
            <a:ext cx="1048322" cy="276301"/>
          </a:xfrm>
          <a:prstGeom prst="rect">
            <a:avLst/>
          </a:prstGeom>
          <a:noFill/>
          <a:ln w="31750" cap="sq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65886F5C-3DD6-481B-931F-4E595D751469}"/>
              </a:ext>
            </a:extLst>
          </p:cNvPr>
          <p:cNvSpPr/>
          <p:nvPr/>
        </p:nvSpPr>
        <p:spPr bwMode="auto">
          <a:xfrm rot="2925400">
            <a:off x="7158553" y="2572892"/>
            <a:ext cx="216024" cy="373526"/>
          </a:xfrm>
          <a:prstGeom prst="downArrow">
            <a:avLst/>
          </a:prstGeom>
          <a:solidFill>
            <a:srgbClr val="FF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743E727-510B-4290-9AB7-C69983D9C64B}"/>
              </a:ext>
            </a:extLst>
          </p:cNvPr>
          <p:cNvSpPr/>
          <p:nvPr/>
        </p:nvSpPr>
        <p:spPr>
          <a:xfrm>
            <a:off x="133611" y="645333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7/17</a:t>
            </a:r>
            <a:endParaRPr lang="ja-JP" altLang="en-US" sz="1800" b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2E9CE171-BCFA-4A7A-9463-96DF4CF7F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7"/>
    </mc:Choice>
    <mc:Fallback xmlns="">
      <p:transition spd="slow" advTm="21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599" x="4872038" y="4019550"/>
          <p14:tracePt t="2605" x="4849813" y="4008438"/>
          <p14:tracePt t="2613" x="4810125" y="3990975"/>
          <p14:tracePt t="2622" x="4776788" y="3979863"/>
          <p14:tracePt t="2628" x="4754563" y="3968750"/>
          <p14:tracePt t="2637" x="4725988" y="3962400"/>
          <p14:tracePt t="2646" x="4703763" y="3951288"/>
          <p14:tracePt t="2654" x="4664075" y="3935413"/>
          <p14:tracePt t="2661" x="4637088" y="3929063"/>
          <p14:tracePt t="2669" x="4614863" y="3917950"/>
          <p14:tracePt t="2677" x="4597400" y="3906838"/>
          <p14:tracePt t="2685" x="4568825" y="3900488"/>
          <p14:tracePt t="2693" x="4557713" y="3889375"/>
          <p14:tracePt t="2701" x="4546600" y="3884613"/>
          <p14:tracePt t="2709" x="4524375" y="3867150"/>
          <p14:tracePt t="2718" x="4506913" y="3851275"/>
          <p14:tracePt t="2725" x="4484688" y="3833813"/>
          <p14:tracePt t="2733" x="4468813" y="3811588"/>
          <p14:tracePt t="2741" x="4440238" y="3789363"/>
          <p14:tracePt t="2749" x="4406900" y="3760788"/>
          <p14:tracePt t="2757" x="4378325" y="3749675"/>
          <p14:tracePt t="2767" x="4349750" y="3727450"/>
          <p14:tracePt t="2773" x="4333875" y="3709988"/>
          <p14:tracePt t="2781" x="4305300" y="3687763"/>
          <p14:tracePt t="2788" x="4276725" y="3670300"/>
          <p14:tracePt t="2796" x="4248150" y="3654425"/>
          <p14:tracePt t="2804" x="4225925" y="3630613"/>
          <p14:tracePt t="2812" x="4203700" y="3614738"/>
          <p14:tracePt t="2820" x="4175125" y="3597275"/>
          <p14:tracePt t="2828" x="4164013" y="3586163"/>
          <p14:tracePt t="2837" x="4137025" y="3570288"/>
          <p14:tracePt t="2844" x="4119563" y="3557588"/>
          <p14:tracePt t="2852" x="4090988" y="3541713"/>
          <p14:tracePt t="2861" x="4079875" y="3524250"/>
          <p14:tracePt t="2868" x="4068763" y="3519488"/>
          <p14:tracePt t="2876" x="4057650" y="3508375"/>
          <p14:tracePt t="2884" x="4046538" y="3502025"/>
          <p14:tracePt t="2896" x="4040188" y="3495675"/>
          <p14:tracePt t="2900" x="4029075" y="3490913"/>
          <p14:tracePt t="2908" x="4024313" y="3484563"/>
          <p14:tracePt t="2916" x="4017963" y="3479800"/>
          <p14:tracePt t="2925" x="4017963" y="3473450"/>
          <p14:tracePt t="2933" x="4013200" y="3473450"/>
          <p14:tracePt t="2942" x="4013200" y="3468688"/>
          <p14:tracePt t="2949" x="4006850" y="3462338"/>
          <p14:tracePt t="2957" x="4002088" y="3457575"/>
          <p14:tracePt t="2965" x="3995738" y="3451225"/>
          <p14:tracePt t="2972" x="3990975" y="3446463"/>
          <p14:tracePt t="2981" x="3984625" y="3440113"/>
          <p14:tracePt t="2988" x="3979863" y="3435350"/>
          <p14:tracePt t="2996" x="3973513" y="3429000"/>
          <p14:tracePt t="3005" x="3967163" y="3422650"/>
          <p14:tracePt t="3013" x="3962400" y="3417888"/>
          <p14:tracePt t="3021" x="3944938" y="3411538"/>
          <p14:tracePt t="3031" x="3933825" y="3400425"/>
          <p14:tracePt t="3037" x="3929063" y="3389313"/>
          <p14:tracePt t="3046" x="3911600" y="3384550"/>
          <p14:tracePt t="3053" x="3905250" y="3378200"/>
          <p14:tracePt t="3061" x="3894138" y="3367088"/>
          <p14:tracePt t="3069" x="3883025" y="3355975"/>
          <p14:tracePt t="3085" x="3878263" y="3349625"/>
          <p14:tracePt t="3092" x="3871913" y="3344863"/>
          <p14:tracePt t="3109" x="3867150" y="3344863"/>
          <p14:tracePt t="3118" x="3860800" y="3338513"/>
          <p14:tracePt t="3132" x="3849688" y="3333750"/>
          <p14:tracePt t="3141" x="3844925" y="3333750"/>
          <p14:tracePt t="3148" x="3832225" y="3327400"/>
          <p14:tracePt t="3157" x="3821113" y="3327400"/>
          <p14:tracePt t="3164" x="3810000" y="3322638"/>
          <p14:tracePt t="3172" x="3805238" y="3322638"/>
          <p14:tracePt t="3180" x="3794125" y="3316288"/>
          <p14:tracePt t="3188" x="3783013" y="3316288"/>
          <p14:tracePt t="3196" x="3771900" y="3311525"/>
          <p14:tracePt t="3204" x="3754438" y="3305175"/>
          <p14:tracePt t="3212" x="3743325" y="3305175"/>
          <p14:tracePt t="3220" x="3725863" y="3300413"/>
          <p14:tracePt t="3228" x="3721100" y="3294063"/>
          <p14:tracePt t="3236" x="3703638" y="3287713"/>
          <p14:tracePt t="3244" x="3692525" y="3287713"/>
          <p14:tracePt t="3252" x="3686175" y="3287713"/>
          <p14:tracePt t="3261" x="3670300" y="3282950"/>
          <p14:tracePt t="3268" x="3663950" y="3282950"/>
          <p14:tracePt t="3277" x="3659188" y="3276600"/>
          <p14:tracePt t="3284" x="3652838" y="3276600"/>
          <p14:tracePt t="3292" x="3648075" y="3276600"/>
          <p14:tracePt t="3316" x="3636963" y="3271838"/>
          <p14:tracePt t="3332" x="3630613" y="3271838"/>
          <p14:tracePt t="3341" x="3619500" y="3265488"/>
          <p14:tracePt t="3349" x="3613150" y="3254375"/>
          <p14:tracePt t="3359" x="3602038" y="3254375"/>
          <p14:tracePt t="3364" x="3586163" y="3243263"/>
          <p14:tracePt t="3373" x="3579813" y="3238500"/>
          <p14:tracePt t="3380" x="3563938" y="3232150"/>
          <p14:tracePt t="3388" x="3546475" y="3227388"/>
          <p14:tracePt t="3396" x="3529013" y="3214688"/>
          <p14:tracePt t="3404" x="3513138" y="3203575"/>
          <p14:tracePt t="3413" x="3495675" y="3192463"/>
          <p14:tracePt t="3420" x="3478213" y="3187700"/>
          <p14:tracePt t="3428" x="3473450" y="3181350"/>
          <p14:tracePt t="3436" x="3462338" y="3176588"/>
          <p14:tracePt t="3444" x="3451225" y="3170238"/>
          <p14:tracePt t="3452" x="3440113" y="3159125"/>
          <p14:tracePt t="3460" x="3429000" y="3152775"/>
          <p14:tracePt t="3468" x="3416300" y="3141663"/>
          <p14:tracePt t="3476" x="3394075" y="3125788"/>
          <p14:tracePt t="3484" x="3371850" y="3103563"/>
          <p14:tracePt t="3492" x="3355975" y="3092450"/>
          <p14:tracePt t="3501" x="3327400" y="3074988"/>
          <p14:tracePt t="3509" x="3305175" y="3052763"/>
          <p14:tracePt t="3517" x="3282950" y="3046413"/>
          <p14:tracePt t="3525" x="3265488" y="3035300"/>
          <p14:tracePt t="3533" x="3254375" y="3030538"/>
          <p14:tracePt t="3541" x="3243263" y="3024188"/>
          <p14:tracePt t="3551" x="3221038" y="3024188"/>
          <p14:tracePt t="3556" x="3208338" y="3019425"/>
          <p14:tracePt t="3564" x="3197225" y="3006725"/>
          <p14:tracePt t="3572" x="3186113" y="3001963"/>
          <p14:tracePt t="3580" x="3175000" y="2990850"/>
          <p14:tracePt t="3589" x="3163888" y="2984500"/>
          <p14:tracePt t="3597" x="3159125" y="2973388"/>
          <p14:tracePt t="3605" x="3135313" y="2951163"/>
          <p14:tracePt t="3612" x="3124200" y="2933700"/>
          <p14:tracePt t="3622" x="3108325" y="2911475"/>
          <p14:tracePt t="3630" x="3090863" y="2895600"/>
          <p14:tracePt t="3637" x="3074988" y="2871788"/>
          <p14:tracePt t="3646" x="3057525" y="2855913"/>
          <p14:tracePt t="3653" x="3040063" y="2838450"/>
          <p14:tracePt t="3662" x="3024188" y="2827338"/>
          <p14:tracePt t="3668" x="3006725" y="2816225"/>
          <p14:tracePt t="3676" x="2989263" y="2805113"/>
          <p14:tracePt t="3684" x="2973388" y="2794000"/>
          <p14:tracePt t="3692" x="2962275" y="2787650"/>
          <p14:tracePt t="3700" x="2951163" y="2776538"/>
          <p14:tracePt t="3708" x="2940050" y="2771775"/>
          <p14:tracePt t="3717" x="2922588" y="2760663"/>
          <p14:tracePt t="3724" x="2911475" y="2760663"/>
          <p14:tracePt t="3732" x="2900363" y="2749550"/>
          <p14:tracePt t="3740" x="2894013" y="2743200"/>
          <p14:tracePt t="3748" x="2871788" y="2736850"/>
          <p14:tracePt t="3756" x="2867025" y="2725738"/>
          <p14:tracePt t="3764" x="2854325" y="2725738"/>
          <p14:tracePt t="3773" x="2838450" y="2720975"/>
          <p14:tracePt t="3782" x="2816225" y="2709863"/>
          <p14:tracePt t="3788" x="2805113" y="2709863"/>
          <p14:tracePt t="3797" x="2787650" y="2703513"/>
          <p14:tracePt t="3806" x="2770188" y="2703513"/>
          <p14:tracePt t="3814" x="2765425" y="2703513"/>
          <p14:tracePt t="3821" x="2754313" y="2698750"/>
          <p14:tracePt t="3830" x="2747963" y="2698750"/>
          <p14:tracePt t="3838" x="2743200" y="2692400"/>
          <p14:tracePt t="10310" x="2781300" y="2687638"/>
          <p14:tracePt t="10316" x="2922588" y="2659063"/>
          <p14:tracePt t="10324" x="3017838" y="2630488"/>
          <p14:tracePt t="10332" x="3086100" y="2614613"/>
          <p14:tracePt t="10341" x="3148013" y="2597150"/>
          <p14:tracePt t="10349" x="3214688" y="2574925"/>
          <p14:tracePt t="10358" x="3294063" y="2552700"/>
          <p14:tracePt t="10365" x="3349625" y="2541588"/>
          <p14:tracePt t="10373" x="3400425" y="2517775"/>
          <p14:tracePt t="10382" x="3429000" y="2513013"/>
          <p14:tracePt t="10389" x="3440113" y="2513013"/>
          <p14:tracePt t="10397" x="3444875" y="2506663"/>
          <p14:tracePt t="10405" x="3455988" y="2501900"/>
          <p14:tracePt t="10413" x="3462338" y="2501900"/>
          <p14:tracePt t="10421" x="3473450" y="2495550"/>
          <p14:tracePt t="10429" x="3484563" y="2484438"/>
          <p14:tracePt t="10438" x="3506788" y="2479675"/>
          <p14:tracePt t="10445" x="3524250" y="2462213"/>
          <p14:tracePt t="10453" x="3557588" y="2439988"/>
          <p14:tracePt t="10461" x="3590925" y="2417763"/>
          <p14:tracePt t="10469" x="3630613" y="2393950"/>
          <p14:tracePt t="10478" x="3686175" y="2366963"/>
          <p14:tracePt t="10485" x="3743325" y="2338388"/>
          <p14:tracePt t="10493" x="3798888" y="2316163"/>
          <p14:tracePt t="10500" x="3867150" y="2282825"/>
          <p14:tracePt t="10508" x="3922713" y="2259013"/>
          <p14:tracePt t="10516" x="3979863" y="2236788"/>
          <p14:tracePt t="10524" x="4029075" y="2225675"/>
          <p14:tracePt t="10532" x="4068763" y="2203450"/>
          <p14:tracePt t="10540" x="4108450" y="2185988"/>
          <p14:tracePt t="10548" x="4141788" y="2174875"/>
          <p14:tracePt t="10557" x="4175125" y="2174875"/>
          <p14:tracePt t="10566" x="4214813" y="2163763"/>
          <p14:tracePt t="10573" x="4254500" y="2152650"/>
          <p14:tracePt t="10582" x="4310063" y="2130425"/>
          <p14:tracePt t="10589" x="4371975" y="2112963"/>
          <p14:tracePt t="10597" x="4429125" y="2101850"/>
          <p14:tracePt t="10605" x="4484688" y="2085975"/>
          <p14:tracePt t="10613" x="4529138" y="2074863"/>
          <p14:tracePt t="10621" x="4568825" y="2063750"/>
          <p14:tracePt t="10629" x="4625975" y="2039938"/>
          <p14:tracePt t="10637" x="4687888" y="2028825"/>
          <p14:tracePt t="10645" x="4737100" y="2017713"/>
          <p14:tracePt t="10653" x="4794250" y="2001838"/>
          <p14:tracePt t="10662" x="4838700" y="1990725"/>
          <p14:tracePt t="10668" x="4889500" y="1978025"/>
          <p14:tracePt t="10676" x="4940300" y="1955800"/>
          <p14:tracePt t="10684" x="4991100" y="1944688"/>
          <p14:tracePt t="10692" x="5041900" y="1928813"/>
          <p14:tracePt t="10700" x="5091113" y="1916113"/>
          <p14:tracePt t="10709" x="5141913" y="1900238"/>
          <p14:tracePt t="10719" x="5187950" y="1889125"/>
          <p14:tracePt t="10724" x="5243513" y="1878013"/>
          <p14:tracePt t="10732" x="5287963" y="1860550"/>
          <p14:tracePt t="10740" x="5345113" y="1843088"/>
          <p14:tracePt t="10748" x="5400675" y="1827213"/>
          <p14:tracePt t="10756" x="5446713" y="1816100"/>
          <p14:tracePt t="10764" x="5502275" y="1798638"/>
          <p14:tracePt t="10773" x="5553075" y="1787525"/>
          <p14:tracePt t="10783" x="5608638" y="1776413"/>
          <p14:tracePt t="10789" x="5676900" y="1758950"/>
          <p14:tracePt t="10797" x="5732463" y="1743075"/>
          <p14:tracePt t="10805" x="5788025" y="1731963"/>
          <p14:tracePt t="10814" x="5849938" y="1725613"/>
          <p14:tracePt t="10820" x="5911850" y="1720850"/>
          <p14:tracePt t="10828" x="5957888" y="1703388"/>
          <p14:tracePt t="10836" x="5995988" y="1692275"/>
          <p14:tracePt t="10844" x="6046788" y="1681163"/>
          <p14:tracePt t="10852" x="6092825" y="1670050"/>
          <p14:tracePt t="10861" x="6148388" y="1647825"/>
          <p14:tracePt t="10868" x="6203950" y="1635125"/>
          <p14:tracePt t="10876" x="6261100" y="1619250"/>
          <p14:tracePt t="10884" x="6316663" y="1608138"/>
          <p14:tracePt t="10899" x="6356350" y="1597025"/>
          <p14:tracePt t="10899" x="6378575" y="1585913"/>
          <p14:tracePt t="10908" x="6407150" y="1573213"/>
          <p14:tracePt t="10916" x="6429375" y="1568450"/>
          <p14:tracePt t="10924" x="6451600" y="1562100"/>
          <p14:tracePt t="10933" x="6480175" y="1557338"/>
          <p14:tracePt t="10941" x="6497638" y="1550988"/>
          <p14:tracePt t="10948" x="6508750" y="1546225"/>
          <p14:tracePt t="10956" x="6519863" y="1539875"/>
          <p14:tracePt t="10964" x="6524625" y="1539875"/>
          <p14:tracePt t="10972" x="6530975" y="1535113"/>
          <p14:tracePt t="10981" x="6535738" y="1535113"/>
          <p14:tracePt t="11004" x="6542088" y="1535113"/>
          <p14:tracePt t="11012" x="6542088" y="1528763"/>
          <p14:tracePt t="11020" x="6553200" y="1528763"/>
          <p14:tracePt t="11028" x="6557963" y="1524000"/>
          <p14:tracePt t="11037" x="6575425" y="1524000"/>
          <p14:tracePt t="11045" x="6581775" y="1524000"/>
          <p14:tracePt t="11053" x="6597650" y="1517650"/>
          <p14:tracePt t="11062" x="6604000" y="1517650"/>
          <p14:tracePt t="13549" x="6608763" y="1512888"/>
          <p14:tracePt t="13567" x="6615113" y="1506538"/>
          <p14:tracePt t="13580" x="6619875" y="1495425"/>
          <p14:tracePt t="13596" x="6632575" y="1495425"/>
          <p14:tracePt t="13612" x="6637338" y="1495425"/>
          <p14:tracePt t="13725" x="6637338" y="1500188"/>
          <p14:tracePt t="13733" x="6637338" y="1512888"/>
          <p14:tracePt t="13741" x="6626225" y="1528763"/>
          <p14:tracePt t="13750" x="6619875" y="1550988"/>
          <p14:tracePt t="13756" x="6608763" y="1562100"/>
          <p14:tracePt t="13764" x="6604000" y="1579563"/>
          <p14:tracePt t="13772" x="6586538" y="1608138"/>
          <p14:tracePt t="13780" x="6575425" y="1624013"/>
          <p14:tracePt t="13788" x="6564313" y="1652588"/>
          <p14:tracePt t="13796" x="6557963" y="1674813"/>
          <p14:tracePt t="13804" x="6553200" y="1692275"/>
          <p14:tracePt t="13812" x="6542088" y="1714500"/>
          <p14:tracePt t="13820" x="6535738" y="1731963"/>
          <p14:tracePt t="13828" x="6524625" y="1747838"/>
          <p14:tracePt t="13836" x="6513513" y="1765300"/>
          <p14:tracePt t="13844" x="6502400" y="1787525"/>
          <p14:tracePt t="13852" x="6491288" y="1804988"/>
          <p14:tracePt t="13860" x="6480175" y="1827213"/>
          <p14:tracePt t="13869" x="6469063" y="1849438"/>
          <p14:tracePt t="13876" x="6451600" y="1871663"/>
          <p14:tracePt t="13884" x="6435725" y="1905000"/>
          <p14:tracePt t="13900" x="6429375" y="1922463"/>
          <p14:tracePt t="13900" x="6418263" y="1944688"/>
          <p14:tracePt t="13908" x="6411913" y="1966913"/>
          <p14:tracePt t="13917" x="6407150" y="1984375"/>
          <p14:tracePt t="13925" x="6407150" y="2001838"/>
          <p14:tracePt t="13934" x="6400800" y="2017713"/>
          <p14:tracePt t="13942" x="6400800" y="2035175"/>
          <p14:tracePt t="13950" x="6389688" y="2039938"/>
          <p14:tracePt t="13957" x="6389688" y="2057400"/>
          <p14:tracePt t="13964" x="6389688" y="2068513"/>
          <p14:tracePt t="13972" x="6384925" y="2085975"/>
          <p14:tracePt t="13980" x="6384925" y="2090738"/>
          <p14:tracePt t="13988" x="6378575" y="2101850"/>
          <p14:tracePt t="13997" x="6378575" y="2112963"/>
          <p14:tracePt t="14004" x="6373813" y="2124075"/>
          <p14:tracePt t="14012" x="6367463" y="2141538"/>
          <p14:tracePt t="14020" x="6367463" y="2159000"/>
          <p14:tracePt t="14028" x="6356350" y="2174875"/>
          <p14:tracePt t="14036" x="6356350" y="2185988"/>
          <p14:tracePt t="14044" x="6350000" y="2203450"/>
          <p14:tracePt t="14053" x="6338888" y="2220913"/>
          <p14:tracePt t="14062" x="6334125" y="2236788"/>
          <p14:tracePt t="14068" x="6323013" y="2259013"/>
          <p14:tracePt t="14076" x="6323013" y="2276475"/>
          <p14:tracePt t="14084" x="6316663" y="2293938"/>
          <p14:tracePt t="14092" x="6316663" y="2316163"/>
          <p14:tracePt t="14100" x="6311900" y="2333625"/>
          <p14:tracePt t="14108" x="6305550" y="2349500"/>
          <p14:tracePt t="14117" x="6305550" y="2366963"/>
          <p14:tracePt t="14124" x="6305550" y="2389188"/>
          <p14:tracePt t="14132" x="6305550" y="2406650"/>
          <p14:tracePt t="14140" x="6305550" y="2422525"/>
          <p14:tracePt t="14148" x="6305550" y="2439988"/>
          <p14:tracePt t="14156" x="6305550" y="2455863"/>
          <p14:tracePt t="14164" x="6305550" y="2473325"/>
          <p14:tracePt t="14172" x="6305550" y="2490788"/>
          <p14:tracePt t="14180" x="6305550" y="2513013"/>
          <p14:tracePt t="14188" x="6305550" y="2528888"/>
          <p14:tracePt t="14196" x="6305550" y="2552700"/>
          <p14:tracePt t="14205" x="6305550" y="2568575"/>
          <p14:tracePt t="14213" x="6305550" y="2586038"/>
          <p14:tracePt t="14221" x="6305550" y="2601913"/>
          <p14:tracePt t="14229" x="6305550" y="2625725"/>
          <p14:tracePt t="14237" x="6305550" y="2647950"/>
          <p14:tracePt t="14245" x="6305550" y="2676525"/>
          <p14:tracePt t="14252" x="6305550" y="2698750"/>
          <p14:tracePt t="14260" x="6305550" y="2714625"/>
          <p14:tracePt t="14268" x="6305550" y="2732088"/>
          <p14:tracePt t="14276" x="6305550" y="2749550"/>
          <p14:tracePt t="14285" x="6305550" y="2765425"/>
          <p14:tracePt t="14293" x="6305550" y="2782888"/>
          <p14:tracePt t="14301" x="6316663" y="2798763"/>
          <p14:tracePt t="14309" x="6323013" y="2809875"/>
          <p14:tracePt t="14317" x="6323013" y="2822575"/>
          <p14:tracePt t="14325" x="6323013" y="2838450"/>
          <p14:tracePt t="14334" x="6327775" y="2849563"/>
          <p14:tracePt t="14341" x="6334125" y="2860675"/>
          <p14:tracePt t="14349" x="6334125" y="2871788"/>
          <p14:tracePt t="14358" x="6334125" y="2884488"/>
          <p14:tracePt t="14367" x="6338888" y="2900363"/>
          <p14:tracePt t="14374" x="6350000" y="2917825"/>
          <p14:tracePt t="14381" x="6350000" y="2928938"/>
          <p14:tracePt t="14389" x="6356350" y="2944813"/>
          <p14:tracePt t="14397" x="6362700" y="2957513"/>
          <p14:tracePt t="14405" x="6367463" y="2973388"/>
          <p14:tracePt t="14413" x="6373813" y="2984500"/>
          <p14:tracePt t="14421" x="6378575" y="3006725"/>
          <p14:tracePt t="14429" x="6389688" y="3019425"/>
          <p14:tracePt t="14438" x="6396038" y="3035300"/>
          <p14:tracePt t="14445" x="6407150" y="3046413"/>
          <p14:tracePt t="14452" x="6411913" y="3057525"/>
          <p14:tracePt t="14460" x="6424613" y="3068638"/>
          <p14:tracePt t="14468" x="6435725" y="3079750"/>
          <p14:tracePt t="14476" x="6440488" y="3092450"/>
          <p14:tracePt t="14484" x="6451600" y="3097213"/>
          <p14:tracePt t="14492" x="6457950" y="3108325"/>
          <p14:tracePt t="14500" x="6473825" y="3119438"/>
          <p14:tracePt t="14508" x="6480175" y="3125788"/>
          <p14:tracePt t="14516" x="6491288" y="3136900"/>
          <p14:tracePt t="14524" x="6508750" y="3148013"/>
          <p14:tracePt t="14532" x="6513513" y="3159125"/>
          <p14:tracePt t="14540" x="6519863" y="3165475"/>
          <p14:tracePt t="14550" x="6535738" y="3170238"/>
          <p14:tracePt t="14557" x="6542088" y="3181350"/>
          <p14:tracePt t="14564" x="6546850" y="3187700"/>
          <p14:tracePt t="14572" x="6557963" y="3192463"/>
          <p14:tracePt t="14580" x="6564313" y="3198813"/>
          <p14:tracePt t="14588" x="6570663" y="3203575"/>
          <p14:tracePt t="14596" x="6575425" y="3209925"/>
          <p14:tracePt t="14604" x="6581775" y="3214688"/>
          <p14:tracePt t="14612" x="6586538" y="3214688"/>
          <p14:tracePt t="14621" x="6586538" y="3221038"/>
          <p14:tracePt t="14628" x="6592888" y="3227388"/>
          <p14:tracePt t="14636" x="6604000" y="3227388"/>
          <p14:tracePt t="14644" x="6608763" y="3238500"/>
          <p14:tracePt t="14652" x="6632575" y="3249613"/>
          <p14:tracePt t="14661" x="6643688" y="3260725"/>
          <p14:tracePt t="14668" x="6659563" y="3265488"/>
          <p14:tracePt t="14677" x="6688138" y="3282950"/>
          <p14:tracePt t="14685" x="6699250" y="3294063"/>
          <p14:tracePt t="14693" x="6710363" y="3294063"/>
          <p14:tracePt t="14699" x="6721475" y="3300413"/>
          <p14:tracePt t="14708" x="6732588" y="3305175"/>
          <p14:tracePt t="14716" x="6738938" y="3311525"/>
          <p14:tracePt t="14724" x="6750050" y="3316288"/>
          <p14:tracePt t="14732" x="6761163" y="3322638"/>
          <p14:tracePt t="14740" x="6772275" y="3333750"/>
          <p14:tracePt t="14749" x="6783388" y="3338513"/>
          <p14:tracePt t="14756" x="6800850" y="3344863"/>
          <p14:tracePt t="14765" x="6823075" y="3349625"/>
          <p14:tracePt t="14772" x="6838950" y="3362325"/>
          <p14:tracePt t="14782" x="6856413" y="3367088"/>
          <p14:tracePt t="14788" x="6884988" y="3378200"/>
          <p14:tracePt t="14796" x="6900863" y="3384550"/>
          <p14:tracePt t="14804" x="6935788" y="3395663"/>
          <p14:tracePt t="14812" x="6958013" y="3400425"/>
          <p14:tracePt t="14820" x="6991350" y="3406775"/>
          <p14:tracePt t="14828" x="7013575" y="3411538"/>
          <p14:tracePt t="14836" x="7031038" y="3411538"/>
          <p14:tracePt t="14845" x="7042150" y="3417888"/>
          <p14:tracePt t="14853" x="7059613" y="3417888"/>
          <p14:tracePt t="14862" x="7081838" y="3422650"/>
          <p14:tracePt t="14870" x="7115175" y="3429000"/>
          <p14:tracePt t="14877" x="7154863" y="3435350"/>
          <p14:tracePt t="14886" x="7181850" y="3440113"/>
          <p14:tracePt t="14904" x="7254875" y="3446463"/>
          <p14:tracePt t="14909" x="7283450" y="3451225"/>
          <p14:tracePt t="14917" x="7316788" y="3457575"/>
          <p14:tracePt t="14925" x="7356475" y="3457575"/>
          <p14:tracePt t="14935" x="7385050" y="3457575"/>
          <p14:tracePt t="14941" x="7407275" y="3457575"/>
          <p14:tracePt t="14950" x="7440613" y="3457575"/>
          <p14:tracePt t="14957" x="7458075" y="3457575"/>
          <p14:tracePt t="14966" x="7480300" y="3457575"/>
          <p14:tracePt t="14973" x="7502525" y="3457575"/>
          <p14:tracePt t="14982" x="7524750" y="3457575"/>
          <p14:tracePt t="14989" x="7553325" y="3457575"/>
          <p14:tracePt t="14999" x="7575550" y="3457575"/>
          <p14:tracePt t="15005" x="7604125" y="3457575"/>
          <p14:tracePt t="15012" x="7632700" y="3457575"/>
          <p14:tracePt t="15020" x="7654925" y="3457575"/>
          <p14:tracePt t="15028" x="7694613" y="3457575"/>
          <p14:tracePt t="15036" x="7732713" y="3457575"/>
          <p14:tracePt t="15044" x="7767638" y="3457575"/>
          <p14:tracePt t="15052" x="7805738" y="3457575"/>
          <p14:tracePt t="15061" x="7845425" y="3451225"/>
          <p14:tracePt t="15068" x="7885113" y="3446463"/>
          <p14:tracePt t="15076" x="7924800" y="3435350"/>
          <p14:tracePt t="15084" x="7958138" y="3422650"/>
          <p14:tracePt t="15092" x="7975600" y="3411538"/>
          <p14:tracePt t="15100" x="7991475" y="3400425"/>
          <p14:tracePt t="15108" x="8020050" y="3395663"/>
          <p14:tracePt t="15117" x="8042275" y="3378200"/>
          <p14:tracePt t="15124" x="8070850" y="3362325"/>
          <p14:tracePt t="15132" x="8086725" y="3349625"/>
          <p14:tracePt t="15141" x="8104188" y="3344863"/>
          <p14:tracePt t="15148" x="8126413" y="3327400"/>
          <p14:tracePt t="15156" x="8143875" y="3316288"/>
          <p14:tracePt t="15164" x="8166100" y="3300413"/>
          <p14:tracePt t="15172" x="8183563" y="3287713"/>
          <p14:tracePt t="15180" x="8205788" y="3271838"/>
          <p14:tracePt t="15188" x="8210550" y="3260725"/>
          <p14:tracePt t="15196" x="8228013" y="3249613"/>
          <p14:tracePt t="15204" x="8232775" y="3243263"/>
          <p14:tracePt t="15212" x="8245475" y="3221038"/>
          <p14:tracePt t="15220" x="8250238" y="3209925"/>
          <p14:tracePt t="15228" x="8256588" y="3192463"/>
          <p14:tracePt t="15236" x="8261350" y="3176588"/>
          <p14:tracePt t="15244" x="8267700" y="3148013"/>
          <p14:tracePt t="15252" x="8272463" y="3130550"/>
          <p14:tracePt t="15260" x="8283575" y="3103563"/>
          <p14:tracePt t="15268" x="8289925" y="3086100"/>
          <p14:tracePt t="15276" x="8294688" y="3052763"/>
          <p14:tracePt t="15284" x="8301038" y="3030538"/>
          <p14:tracePt t="15292" x="8307388" y="2995613"/>
          <p14:tracePt t="15300" x="8307388" y="2973388"/>
          <p14:tracePt t="15308" x="8312150" y="2940050"/>
          <p14:tracePt t="15316" x="8318500" y="2917825"/>
          <p14:tracePt t="15324" x="8323263" y="2884488"/>
          <p14:tracePt t="15332" x="8329613" y="2860675"/>
          <p14:tracePt t="15340" x="8329613" y="2827338"/>
          <p14:tracePt t="15348" x="8329613" y="2798763"/>
          <p14:tracePt t="15356" x="8329613" y="2776538"/>
          <p14:tracePt t="15365" x="8329613" y="2754313"/>
          <p14:tracePt t="15372" x="8329613" y="2732088"/>
          <p14:tracePt t="15380" x="8329613" y="2703513"/>
          <p14:tracePt t="15388" x="8329613" y="2676525"/>
          <p14:tracePt t="15396" x="8329613" y="2659063"/>
          <p14:tracePt t="15404" x="8329613" y="2641600"/>
          <p14:tracePt t="15411" x="8329613" y="2619375"/>
          <p14:tracePt t="15420" x="8323263" y="2608263"/>
          <p14:tracePt t="15427" x="8323263" y="2590800"/>
          <p14:tracePt t="15436" x="8318500" y="2574925"/>
          <p14:tracePt t="15444" x="8307388" y="2557463"/>
          <p14:tracePt t="15453" x="8307388" y="2541588"/>
          <p14:tracePt t="15461" x="8294688" y="2524125"/>
          <p14:tracePt t="15470" x="8283575" y="2495550"/>
          <p14:tracePt t="15477" x="8272463" y="2484438"/>
          <p14:tracePt t="15484" x="8256588" y="2466975"/>
          <p14:tracePt t="15492" x="8245475" y="2451100"/>
          <p14:tracePt t="15501" x="8228013" y="2433638"/>
          <p14:tracePt t="15508" x="8221663" y="2422525"/>
          <p14:tracePt t="15517" x="8205788" y="2417763"/>
          <p14:tracePt t="15525" x="8188325" y="2406650"/>
          <p14:tracePt t="15534" x="8172450" y="2400300"/>
          <p14:tracePt t="15541" x="8148638" y="2382838"/>
          <p14:tracePt t="15550" x="8126413" y="2371725"/>
          <p14:tracePt t="15558" x="8115300" y="2366963"/>
          <p14:tracePt t="15564" x="8099425" y="2360613"/>
          <p14:tracePt t="15572" x="8081963" y="2355850"/>
          <p14:tracePt t="15581" x="8053388" y="2344738"/>
          <p14:tracePt t="15588" x="8037513" y="2338388"/>
          <p14:tracePt t="15597" x="8013700" y="2338388"/>
          <p14:tracePt t="15605" x="7991475" y="2338388"/>
          <p14:tracePt t="15612" x="7969250" y="2338388"/>
          <p14:tracePt t="15620" x="7951788" y="2333625"/>
          <p14:tracePt t="15628" x="7929563" y="2327275"/>
          <p14:tracePt t="15636" x="7907338" y="2327275"/>
          <p14:tracePt t="15644" x="7878763" y="2320925"/>
          <p14:tracePt t="15652" x="7845425" y="2316163"/>
          <p14:tracePt t="15661" x="7823200" y="2316163"/>
          <p14:tracePt t="15668" x="7800975" y="2316163"/>
          <p14:tracePt t="15677" x="7778750" y="2316163"/>
          <p14:tracePt t="15687" x="7761288" y="2316163"/>
          <p14:tracePt t="15692" x="7739063" y="2316163"/>
          <p14:tracePt t="15700" x="7705725" y="2316163"/>
          <p14:tracePt t="15709" x="7670800" y="2316163"/>
          <p14:tracePt t="15717" x="7637463" y="2316163"/>
          <p14:tracePt t="15726" x="7593013" y="2316163"/>
          <p14:tracePt t="15732" x="7548563" y="2316163"/>
          <p14:tracePt t="15740" x="7502525" y="2316163"/>
          <p14:tracePt t="15748" x="7451725" y="2316163"/>
          <p14:tracePt t="15756" x="7396163" y="2316163"/>
          <p14:tracePt t="15764" x="7351713" y="2316163"/>
          <p14:tracePt t="15772" x="7300913" y="2327275"/>
          <p14:tracePt t="15781" x="7243763" y="2333625"/>
          <p14:tracePt t="15789" x="7199313" y="2338388"/>
          <p14:tracePt t="15798" x="7154863" y="2360613"/>
          <p14:tracePt t="15807" x="7115175" y="2371725"/>
          <p14:tracePt t="15812" x="7086600" y="2371725"/>
          <p14:tracePt t="15820" x="7059613" y="2382838"/>
          <p14:tracePt t="15828" x="7035800" y="2389188"/>
          <p14:tracePt t="15836" x="7008813" y="2400300"/>
          <p14:tracePt t="15844" x="6991350" y="2406650"/>
          <p14:tracePt t="15852" x="6969125" y="2411413"/>
          <p14:tracePt t="15861" x="6946900" y="2422525"/>
          <p14:tracePt t="15868" x="6913563" y="2433638"/>
          <p14:tracePt t="15877" x="6878638" y="2451100"/>
          <p14:tracePt t="15884" x="6856413" y="2462213"/>
          <p14:tracePt t="15901" x="6783388" y="2495550"/>
          <p14:tracePt t="15908" x="6754813" y="2506663"/>
          <p14:tracePt t="15917" x="6721475" y="2528888"/>
          <p14:tracePt t="15924" x="6699250" y="2541588"/>
          <p14:tracePt t="15932" x="6670675" y="2552700"/>
          <p14:tracePt t="15941" x="6659563" y="2563813"/>
          <p14:tracePt t="15949" x="6637338" y="2574925"/>
          <p14:tracePt t="15957" x="6626225" y="2579688"/>
          <p14:tracePt t="15966" x="6615113" y="2586038"/>
          <p14:tracePt t="15973" x="6604000" y="2597150"/>
          <p14:tracePt t="15982" x="6586538" y="2601913"/>
          <p14:tracePt t="15988" x="6575425" y="2619375"/>
          <p14:tracePt t="15997" x="6570663" y="2625725"/>
          <p14:tracePt t="16004" x="6546850" y="2641600"/>
          <p14:tracePt t="16013" x="6535738" y="2652713"/>
          <p14:tracePt t="16020" x="6530975" y="2663825"/>
          <p14:tracePt t="16028" x="6513513" y="2681288"/>
          <p14:tracePt t="16038" x="6502400" y="2692400"/>
          <p14:tracePt t="16044" x="6491288" y="2703513"/>
          <p14:tracePt t="16052" x="6473825" y="2714625"/>
          <p14:tracePt t="16060" x="6469063" y="2725738"/>
          <p14:tracePt t="16068" x="6457950" y="2736850"/>
          <p14:tracePt t="16076" x="6451600" y="2749550"/>
          <p14:tracePt t="16084" x="6446838" y="2765425"/>
          <p14:tracePt t="16093" x="6440488" y="2776538"/>
          <p14:tracePt t="16101" x="6435725" y="2794000"/>
          <p14:tracePt t="16109" x="6429375" y="2805113"/>
          <p14:tracePt t="16119" x="6424613" y="2816225"/>
          <p14:tracePt t="16124" x="6424613" y="2833688"/>
          <p14:tracePt t="16132" x="6418263" y="2849563"/>
          <p14:tracePt t="16141" x="6418263" y="2867025"/>
          <p14:tracePt t="16148" x="6411913" y="2878138"/>
          <p14:tracePt t="16157" x="6411913" y="2889250"/>
          <p14:tracePt t="16164" x="6407150" y="2906713"/>
          <p14:tracePt t="16172" x="6407150" y="2922588"/>
          <p14:tracePt t="16180" x="6400800" y="2940050"/>
          <p14:tracePt t="16188" x="6400800" y="2951163"/>
          <p14:tracePt t="16197" x="6396038" y="2962275"/>
          <p14:tracePt t="16204" x="6396038" y="2979738"/>
          <p14:tracePt t="16212" x="6396038" y="2990850"/>
          <p14:tracePt t="16220" x="6396038" y="3006725"/>
          <p14:tracePt t="16228" x="6396038" y="3024188"/>
          <p14:tracePt t="16236" x="6396038" y="3046413"/>
          <p14:tracePt t="16244" x="6396038" y="3068638"/>
          <p14:tracePt t="16252" x="6396038" y="3079750"/>
          <p14:tracePt t="16260" x="6396038" y="3097213"/>
          <p14:tracePt t="16268" x="6396038" y="3103563"/>
          <p14:tracePt t="16277" x="6396038" y="3108325"/>
          <p14:tracePt t="16292" x="6396038" y="3114675"/>
          <p14:tracePt t="16484" x="6396038" y="31083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0121AA3-115A-45B9-A288-1E3881081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15" y="188640"/>
            <a:ext cx="4748621" cy="6156684"/>
          </a:xfrm>
          <a:prstGeom prst="rect">
            <a:avLst/>
          </a:prstGeom>
        </p:spPr>
      </p:pic>
      <p:sp>
        <p:nvSpPr>
          <p:cNvPr id="16" name="矢印: 右 15">
            <a:extLst>
              <a:ext uri="{FF2B5EF4-FFF2-40B4-BE49-F238E27FC236}">
                <a16:creationId xmlns:a16="http://schemas.microsoft.com/office/drawing/2014/main" id="{2045520C-F5A0-4303-A828-4B34AD227D88}"/>
              </a:ext>
            </a:extLst>
          </p:cNvPr>
          <p:cNvSpPr/>
          <p:nvPr/>
        </p:nvSpPr>
        <p:spPr bwMode="auto">
          <a:xfrm rot="9274319">
            <a:off x="2152666" y="2127681"/>
            <a:ext cx="360040" cy="21602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Picture 2" descr="天秤のイラスト | かわいいフリー素材集 いらすとや">
            <a:extLst>
              <a:ext uri="{FF2B5EF4-FFF2-40B4-BE49-F238E27FC236}">
                <a16:creationId xmlns:a16="http://schemas.microsoft.com/office/drawing/2014/main" id="{C8527FC7-BF1D-43C8-A9D0-F2FA5ED23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77411"/>
            <a:ext cx="3747407" cy="24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天秤のイラスト | かわいいフリー素材集 いらすとや">
            <a:extLst>
              <a:ext uri="{FF2B5EF4-FFF2-40B4-BE49-F238E27FC236}">
                <a16:creationId xmlns:a16="http://schemas.microsoft.com/office/drawing/2014/main" id="{A8F3096A-7FBD-4BF7-849A-CD30177D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2432" y="4182550"/>
            <a:ext cx="3757322" cy="24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CB5D207-1F6B-4EF2-B1D9-563E83395FC3}"/>
              </a:ext>
            </a:extLst>
          </p:cNvPr>
          <p:cNvSpPr/>
          <p:nvPr/>
        </p:nvSpPr>
        <p:spPr>
          <a:xfrm>
            <a:off x="4838456" y="265562"/>
            <a:ext cx="41857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「意志決定の天秤モデル」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31D276-46ED-49EB-A115-A1D157AA77EA}"/>
              </a:ext>
            </a:extLst>
          </p:cNvPr>
          <p:cNvSpPr/>
          <p:nvPr/>
        </p:nvSpPr>
        <p:spPr>
          <a:xfrm>
            <a:off x="5338717" y="2872143"/>
            <a:ext cx="675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Go</a:t>
            </a:r>
            <a:endParaRPr lang="ja-JP" altLang="en-US" b="1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F79297B-11CF-4643-8A95-AEFF3EAEB599}"/>
              </a:ext>
            </a:extLst>
          </p:cNvPr>
          <p:cNvSpPr/>
          <p:nvPr/>
        </p:nvSpPr>
        <p:spPr>
          <a:xfrm>
            <a:off x="7472944" y="2869201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Not Go</a:t>
            </a:r>
            <a:endParaRPr lang="ja-JP" altLang="en-US" b="1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76550D5-C983-4FBA-B971-8C49524D8130}"/>
              </a:ext>
            </a:extLst>
          </p:cNvPr>
          <p:cNvSpPr/>
          <p:nvPr/>
        </p:nvSpPr>
        <p:spPr>
          <a:xfrm>
            <a:off x="5362627" y="5848321"/>
            <a:ext cx="675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Go</a:t>
            </a:r>
            <a:endParaRPr lang="ja-JP" altLang="en-US" b="1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F730E74-F6B0-47F1-BC60-39F587950E70}"/>
              </a:ext>
            </a:extLst>
          </p:cNvPr>
          <p:cNvSpPr/>
          <p:nvPr/>
        </p:nvSpPr>
        <p:spPr>
          <a:xfrm>
            <a:off x="7496854" y="5845379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Not Go</a:t>
            </a:r>
            <a:endParaRPr lang="ja-JP" altLang="en-US" b="1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079261D-65F5-491C-B3FF-3A0C3469A869}"/>
              </a:ext>
            </a:extLst>
          </p:cNvPr>
          <p:cNvSpPr/>
          <p:nvPr/>
        </p:nvSpPr>
        <p:spPr>
          <a:xfrm>
            <a:off x="4838456" y="3514548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（プロフェッショナルとしての）</a:t>
            </a:r>
            <a:r>
              <a:rPr lang="ja-JP" altLang="en-US" sz="18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心理的空間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72C1D83-DF6E-43B0-BAFB-99FE0EC09593}"/>
              </a:ext>
            </a:extLst>
          </p:cNvPr>
          <p:cNvSpPr/>
          <p:nvPr/>
        </p:nvSpPr>
        <p:spPr bwMode="auto">
          <a:xfrm>
            <a:off x="5076015" y="4885942"/>
            <a:ext cx="1152128" cy="378095"/>
          </a:xfrm>
          <a:prstGeom prst="roundRect">
            <a:avLst>
              <a:gd name="adj" fmla="val 49223"/>
            </a:avLst>
          </a:prstGeom>
          <a:solidFill>
            <a:srgbClr val="CC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2D1973DC-80C5-43CE-99F6-D715E7FDD8D7}"/>
              </a:ext>
            </a:extLst>
          </p:cNvPr>
          <p:cNvSpPr/>
          <p:nvPr/>
        </p:nvSpPr>
        <p:spPr bwMode="auto">
          <a:xfrm>
            <a:off x="7176952" y="4246039"/>
            <a:ext cx="1152128" cy="378095"/>
          </a:xfrm>
          <a:prstGeom prst="roundRect">
            <a:avLst>
              <a:gd name="adj" fmla="val 49223"/>
            </a:avLst>
          </a:prstGeom>
          <a:solidFill>
            <a:srgbClr val="CC00CC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7B44853-04DF-45D3-A348-690CB17948AB}"/>
              </a:ext>
            </a:extLst>
          </p:cNvPr>
          <p:cNvSpPr/>
          <p:nvPr/>
        </p:nvSpPr>
        <p:spPr bwMode="auto">
          <a:xfrm>
            <a:off x="5167379" y="1153854"/>
            <a:ext cx="1152128" cy="378095"/>
          </a:xfrm>
          <a:prstGeom prst="roundRect">
            <a:avLst>
              <a:gd name="adj" fmla="val 49223"/>
            </a:avLst>
          </a:prstGeom>
          <a:solidFill>
            <a:srgbClr val="CC00CC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C29F985-E96D-4DAE-AF4A-52CF1391F165}"/>
              </a:ext>
            </a:extLst>
          </p:cNvPr>
          <p:cNvSpPr/>
          <p:nvPr/>
        </p:nvSpPr>
        <p:spPr bwMode="auto">
          <a:xfrm>
            <a:off x="7236294" y="1754762"/>
            <a:ext cx="1152128" cy="378095"/>
          </a:xfrm>
          <a:prstGeom prst="roundRect">
            <a:avLst>
              <a:gd name="adj" fmla="val 49223"/>
            </a:avLst>
          </a:prstGeom>
          <a:solidFill>
            <a:srgbClr val="CC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7905478-C669-4D1D-AFDF-49CD7B2A87B6}"/>
              </a:ext>
            </a:extLst>
          </p:cNvPr>
          <p:cNvSpPr/>
          <p:nvPr/>
        </p:nvSpPr>
        <p:spPr>
          <a:xfrm>
            <a:off x="5413903" y="117545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b="1" dirty="0">
                <a:solidFill>
                  <a:srgbClr val="FFFF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利益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13AC4A2-800F-46B2-9F85-6FBA25D5F63B}"/>
              </a:ext>
            </a:extLst>
          </p:cNvPr>
          <p:cNvSpPr/>
          <p:nvPr/>
        </p:nvSpPr>
        <p:spPr>
          <a:xfrm>
            <a:off x="5308229" y="49000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b="1" dirty="0">
                <a:solidFill>
                  <a:srgbClr val="FFFF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利益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C49DE93-E44B-4E28-9F1C-07C3C12DBABB}"/>
              </a:ext>
            </a:extLst>
          </p:cNvPr>
          <p:cNvSpPr/>
          <p:nvPr/>
        </p:nvSpPr>
        <p:spPr>
          <a:xfrm>
            <a:off x="7472944" y="177117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b="1" dirty="0">
                <a:solidFill>
                  <a:srgbClr val="FFFF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損失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E650DFA-2921-4111-BB50-AFBC34F8DAEE}"/>
              </a:ext>
            </a:extLst>
          </p:cNvPr>
          <p:cNvSpPr/>
          <p:nvPr/>
        </p:nvSpPr>
        <p:spPr>
          <a:xfrm>
            <a:off x="7429850" y="426104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b="1" dirty="0">
                <a:solidFill>
                  <a:srgbClr val="FFFF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損失</a:t>
            </a: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A9DE94A-5B0E-4A0D-B63C-A6D16C708F93}"/>
              </a:ext>
            </a:extLst>
          </p:cNvPr>
          <p:cNvCxnSpPr/>
          <p:nvPr/>
        </p:nvCxnSpPr>
        <p:spPr bwMode="auto">
          <a:xfrm>
            <a:off x="4591383" y="216686"/>
            <a:ext cx="22358" cy="633670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14CFA6A-FCE6-4227-B3D8-B31B66FA2080}"/>
              </a:ext>
            </a:extLst>
          </p:cNvPr>
          <p:cNvSpPr/>
          <p:nvPr/>
        </p:nvSpPr>
        <p:spPr>
          <a:xfrm>
            <a:off x="133611" y="645333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8/17</a:t>
            </a:r>
            <a:endParaRPr lang="ja-JP" altLang="en-US" sz="1800" b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6B8B7B04-B189-4F23-8E28-A8A7C2D4A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29"/>
    </mc:Choice>
    <mc:Fallback xmlns="">
      <p:transition spd="slow" advTm="72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604" x="6396038" y="3103563"/>
          <p14:tracePt t="1610" x="6338888" y="3074988"/>
          <p14:tracePt t="1619" x="6276975" y="3052763"/>
          <p14:tracePt t="1626" x="6216650" y="3024188"/>
          <p14:tracePt t="1635" x="6137275" y="2990850"/>
          <p14:tracePt t="1642" x="6053138" y="2957513"/>
          <p14:tracePt t="1651" x="5973763" y="2922588"/>
          <p14:tracePt t="1659" x="5895975" y="2906713"/>
          <p14:tracePt t="1667" x="5827713" y="2884488"/>
          <p14:tracePt t="1675" x="5783263" y="2867025"/>
          <p14:tracePt t="1683" x="5721350" y="2860675"/>
          <p14:tracePt t="1690" x="5688013" y="2849563"/>
          <p14:tracePt t="1699" x="5665788" y="2838450"/>
          <p14:tracePt t="1706" x="5637213" y="2833688"/>
          <p14:tracePt t="1714" x="5626100" y="2822575"/>
          <p14:tracePt t="1722" x="5608638" y="2809875"/>
          <p14:tracePt t="1731" x="5592763" y="2805113"/>
          <p14:tracePt t="1737" x="5568950" y="2787650"/>
          <p14:tracePt t="1745" x="5553075" y="2776538"/>
          <p14:tracePt t="1754" x="5535613" y="2765425"/>
          <p14:tracePt t="1761" x="5507038" y="2754313"/>
          <p14:tracePt t="1769" x="5480050" y="2736850"/>
          <p14:tracePt t="1777" x="5446713" y="2714625"/>
          <p14:tracePt t="1785" x="5411788" y="2698750"/>
          <p14:tracePt t="1794" x="5367338" y="2676525"/>
          <p14:tracePt t="1801" x="5316538" y="2647950"/>
          <p14:tracePt t="1809" x="5254625" y="2625725"/>
          <p14:tracePt t="1817" x="5187950" y="2597150"/>
          <p14:tracePt t="1826" x="5126038" y="2574925"/>
          <p14:tracePt t="1834" x="5064125" y="2557463"/>
          <p14:tracePt t="1841" x="4995863" y="2524125"/>
          <p14:tracePt t="1850" x="4933950" y="2501900"/>
          <p14:tracePt t="1857" x="4878388" y="2473325"/>
          <p14:tracePt t="1866" x="4822825" y="2451100"/>
          <p14:tracePt t="1873" x="4776788" y="2428875"/>
          <p14:tracePt t="1882" x="4732338" y="2400300"/>
          <p14:tracePt t="1889" x="4692650" y="2371725"/>
          <p14:tracePt t="1898" x="4659313" y="2344738"/>
          <p14:tracePt t="1905" x="4630738" y="2316163"/>
          <p14:tracePt t="1913" x="4591050" y="2276475"/>
          <p14:tracePt t="1921" x="4546600" y="2232025"/>
          <p14:tracePt t="1929" x="4502150" y="2185988"/>
          <p14:tracePt t="1937" x="4462463" y="2130425"/>
          <p14:tracePt t="1946" x="4418013" y="2079625"/>
          <p14:tracePt t="1953" x="4360863" y="2035175"/>
          <p14:tracePt t="1962" x="4316413" y="1995488"/>
          <p14:tracePt t="1969" x="4260850" y="1944688"/>
          <p14:tracePt t="1977" x="4203700" y="1893888"/>
          <p14:tracePt t="1985" x="4170363" y="1843088"/>
          <p14:tracePt t="1994" x="4113213" y="1787525"/>
          <p14:tracePt t="2001" x="4068763" y="1743075"/>
          <p14:tracePt t="2009" x="4017963" y="1685925"/>
          <p14:tracePt t="2017" x="3979863" y="1647825"/>
          <p14:tracePt t="2026" x="3933825" y="1601788"/>
          <p14:tracePt t="2034" x="3878263" y="1546225"/>
          <p14:tracePt t="2041" x="3838575" y="1506538"/>
          <p14:tracePt t="2049" x="3787775" y="1462088"/>
          <p14:tracePt t="2057" x="3754438" y="1427163"/>
          <p14:tracePt t="2066" x="3725863" y="1404938"/>
          <p14:tracePt t="2074" x="3697288" y="1377950"/>
          <p14:tracePt t="2083" x="3670300" y="1360488"/>
          <p14:tracePt t="2090" x="3659188" y="1349375"/>
          <p14:tracePt t="2100" x="3636963" y="1327150"/>
          <p14:tracePt t="2121" x="3586163" y="1281113"/>
          <p14:tracePt t="2122" x="3557588" y="1254125"/>
          <p14:tracePt t="2129" x="3540125" y="1236663"/>
          <p14:tracePt t="2137" x="3506788" y="1214438"/>
          <p14:tracePt t="2145" x="3490913" y="1203325"/>
          <p14:tracePt t="2154" x="3478213" y="1192213"/>
          <p14:tracePt t="2161" x="3462338" y="1181100"/>
          <p14:tracePt t="2169" x="3451225" y="1169988"/>
          <p14:tracePt t="2178" x="3433763" y="1157288"/>
          <p14:tracePt t="2185" x="3416300" y="1146175"/>
          <p14:tracePt t="2193" x="3400425" y="1141413"/>
          <p14:tracePt t="2201" x="3389313" y="1130300"/>
          <p14:tracePt t="2209" x="3378200" y="1123950"/>
          <p14:tracePt t="2217" x="3355975" y="1108075"/>
          <p14:tracePt t="2225" x="3349625" y="1101725"/>
          <p14:tracePt t="2234" x="3338513" y="1090613"/>
          <p14:tracePt t="2241" x="3321050" y="1079500"/>
          <p14:tracePt t="2249" x="3287713" y="1057275"/>
          <p14:tracePt t="2258" x="3265488" y="1046163"/>
          <p14:tracePt t="2267" x="3243263" y="1035050"/>
          <p14:tracePt t="2274" x="3214688" y="1017588"/>
          <p14:tracePt t="2284" x="3186113" y="995363"/>
          <p14:tracePt t="2291" x="3152775" y="977900"/>
          <p14:tracePt t="2300" x="3113088" y="955675"/>
          <p14:tracePt t="2305" x="3074988" y="938213"/>
          <p14:tracePt t="2313" x="3024188" y="922338"/>
          <p14:tracePt t="2321" x="2978150" y="893763"/>
          <p14:tracePt t="2329" x="2944813" y="876300"/>
          <p14:tracePt t="2337" x="2900363" y="860425"/>
          <p14:tracePt t="2345" x="2849563" y="838200"/>
          <p14:tracePt t="2353" x="2805113" y="827088"/>
          <p14:tracePt t="2361" x="2765425" y="814388"/>
          <p14:tracePt t="2369" x="2714625" y="792163"/>
          <p14:tracePt t="2378" x="2670175" y="781050"/>
          <p14:tracePt t="2388" x="2635250" y="776288"/>
          <p14:tracePt t="2395" x="2613025" y="769938"/>
          <p14:tracePt t="2401" x="2586038" y="758825"/>
          <p14:tracePt t="2409" x="2568575" y="752475"/>
          <p14:tracePt t="2417" x="2546350" y="747713"/>
          <p14:tracePt t="2425" x="2524125" y="741363"/>
          <p14:tracePt t="2434" x="2506663" y="736600"/>
          <p14:tracePt t="2441" x="2484438" y="730250"/>
          <p14:tracePt t="2449" x="2478088" y="725488"/>
          <p14:tracePt t="2458" x="2466975" y="725488"/>
          <p14:tracePt t="2466" x="2455863" y="719138"/>
          <p14:tracePt t="2473" x="2444750" y="708025"/>
          <p14:tracePt t="2482" x="2433638" y="708025"/>
          <p14:tracePt t="2489" x="2422525" y="703263"/>
          <p14:tracePt t="2514" x="2416175" y="703263"/>
          <p14:tracePt t="2521" x="2416175" y="696913"/>
          <p14:tracePt t="2725" x="2411413" y="696913"/>
          <p14:tracePt t="2738" x="2405063" y="703263"/>
          <p14:tracePt t="2753" x="2405063" y="708025"/>
          <p14:tracePt t="2769" x="2405063" y="714375"/>
          <p14:tracePt t="2777" x="2400300" y="719138"/>
          <p14:tracePt t="2785" x="2400300" y="725488"/>
          <p14:tracePt t="10194" x="2389188" y="725488"/>
          <p14:tracePt t="10201" x="2360613" y="719138"/>
          <p14:tracePt t="10209" x="2327275" y="708025"/>
          <p14:tracePt t="10217" x="2292350" y="703263"/>
          <p14:tracePt t="10225" x="2276475" y="703263"/>
          <p14:tracePt t="10234" x="2259013" y="703263"/>
          <p14:tracePt t="10242" x="2247900" y="696913"/>
          <p14:tracePt t="10251" x="2236788" y="696913"/>
          <p14:tracePt t="10257" x="2225675" y="692150"/>
          <p14:tracePt t="10265" x="2214563" y="685800"/>
          <p14:tracePt t="10274" x="2197100" y="685800"/>
          <p14:tracePt t="10282" x="2192338" y="685800"/>
          <p14:tracePt t="10289" x="2181225" y="679450"/>
          <p14:tracePt t="10297" x="2174875" y="674688"/>
          <p14:tracePt t="10305" x="2157413" y="668338"/>
          <p14:tracePt t="10314" x="2146300" y="668338"/>
          <p14:tracePt t="10321" x="2130425" y="668338"/>
          <p14:tracePt t="10329" x="2119313" y="657225"/>
          <p14:tracePt t="10337" x="2101850" y="652463"/>
          <p14:tracePt t="10346" x="2073275" y="652463"/>
          <p14:tracePt t="10355" x="2046288" y="641350"/>
          <p14:tracePt t="10361" x="2035175" y="635000"/>
          <p14:tracePt t="10369" x="2006600" y="630238"/>
          <p14:tracePt t="10377" x="1989138" y="623888"/>
          <p14:tracePt t="10385" x="1978025" y="623888"/>
          <p14:tracePt t="10393" x="1955800" y="612775"/>
          <p14:tracePt t="10410" x="1949450" y="612775"/>
          <p14:tracePt t="10737" x="1962150" y="612775"/>
          <p14:tracePt t="10745" x="1984375" y="612775"/>
          <p14:tracePt t="10753" x="2006600" y="612775"/>
          <p14:tracePt t="10762" x="2039938" y="612775"/>
          <p14:tracePt t="10770" x="2068513" y="612775"/>
          <p14:tracePt t="10778" x="2112963" y="612775"/>
          <p14:tracePt t="10788" x="2157413" y="612775"/>
          <p14:tracePt t="10796" x="2208213" y="612775"/>
          <p14:tracePt t="10802" x="2254250" y="612775"/>
          <p14:tracePt t="10810" x="2298700" y="612775"/>
          <p14:tracePt t="10819" x="2338388" y="612775"/>
          <p14:tracePt t="10827" x="2371725" y="612775"/>
          <p14:tracePt t="10834" x="2393950" y="612775"/>
          <p14:tracePt t="10842" x="2411413" y="612775"/>
          <p14:tracePt t="10852" x="2427288" y="612775"/>
          <p14:tracePt t="10858" x="2438400" y="612775"/>
          <p14:tracePt t="10867" x="2444750" y="612775"/>
          <p14:tracePt t="10874" x="2451100" y="612775"/>
          <p14:tracePt t="10881" x="2462213" y="612775"/>
          <p14:tracePt t="10889" x="2473325" y="612775"/>
          <p14:tracePt t="10897" x="2478088" y="612775"/>
          <p14:tracePt t="10906" x="2489200" y="612775"/>
          <p14:tracePt t="10914" x="2506663" y="612775"/>
          <p14:tracePt t="10922" x="2511425" y="612775"/>
          <p14:tracePt t="10932" x="2528888" y="612775"/>
          <p14:tracePt t="10938" x="2551113" y="612775"/>
          <p14:tracePt t="10945" x="2568575" y="612775"/>
          <p14:tracePt t="10953" x="2586038" y="612775"/>
          <p14:tracePt t="10961" x="2601913" y="612775"/>
          <p14:tracePt t="10969" x="2619375" y="612775"/>
          <p14:tracePt t="10977" x="2630488" y="612775"/>
          <p14:tracePt t="10986" x="2646363" y="612775"/>
          <p14:tracePt t="10993" x="2652713" y="612775"/>
          <p14:tracePt t="11002" x="2659063" y="612775"/>
          <p14:tracePt t="11009" x="2663825" y="612775"/>
          <p14:tracePt t="11018" x="2674938" y="612775"/>
          <p14:tracePt t="11026" x="2681288" y="612775"/>
          <p14:tracePt t="11035" x="2686050" y="612775"/>
          <p14:tracePt t="11042" x="2697163" y="612775"/>
          <p14:tracePt t="11050" x="2708275" y="612775"/>
          <p14:tracePt t="11058" x="2725738" y="612775"/>
          <p14:tracePt t="11066" x="2743200" y="612775"/>
          <p14:tracePt t="11075" x="2759075" y="612775"/>
          <p14:tracePt t="11082" x="2781300" y="612775"/>
          <p14:tracePt t="11090" x="2798763" y="612775"/>
          <p14:tracePt t="11099" x="2820988" y="612775"/>
          <p14:tracePt t="11120" x="2860675" y="612775"/>
          <p14:tracePt t="11121" x="2882900" y="612775"/>
          <p14:tracePt t="11129" x="2905125" y="612775"/>
          <p14:tracePt t="11137" x="2916238" y="612775"/>
          <p14:tracePt t="11145" x="2933700" y="612775"/>
          <p14:tracePt t="11153" x="2951163" y="612775"/>
          <p14:tracePt t="11161" x="2967038" y="612775"/>
          <p14:tracePt t="11169" x="2984500" y="612775"/>
          <p14:tracePt t="11178" x="3006725" y="612775"/>
          <p14:tracePt t="11186" x="3028950" y="612775"/>
          <p14:tracePt t="11193" x="3046413" y="612775"/>
          <p14:tracePt t="11202" x="3068638" y="612775"/>
          <p14:tracePt t="11209" x="3090863" y="612775"/>
          <p14:tracePt t="11218" x="3108325" y="612775"/>
          <p14:tracePt t="11225" x="3130550" y="612775"/>
          <p14:tracePt t="11234" x="3152775" y="612775"/>
          <p14:tracePt t="11241" x="3175000" y="612775"/>
          <p14:tracePt t="11250" x="3192463" y="612775"/>
          <p14:tracePt t="11257" x="3208338" y="612775"/>
          <p14:tracePt t="11265" x="3225800" y="612775"/>
          <p14:tracePt t="11273" x="3243263" y="612775"/>
          <p14:tracePt t="11281" x="3265488" y="612775"/>
          <p14:tracePt t="11289" x="3287713" y="612775"/>
          <p14:tracePt t="11298" x="3305175" y="619125"/>
          <p14:tracePt t="11305" x="3321050" y="623888"/>
          <p14:tracePt t="11314" x="3338513" y="623888"/>
          <p14:tracePt t="11321" x="3355975" y="630238"/>
          <p14:tracePt t="11329" x="3360738" y="630238"/>
          <p14:tracePt t="11337" x="3371850" y="630238"/>
          <p14:tracePt t="11345" x="3389313" y="630238"/>
          <p14:tracePt t="11353" x="3400425" y="630238"/>
          <p14:tracePt t="11362" x="3416300" y="635000"/>
          <p14:tracePt t="11371" x="3433763" y="635000"/>
          <p14:tracePt t="11379" x="3444875" y="635000"/>
          <p14:tracePt t="11385" x="3451225" y="635000"/>
          <p14:tracePt t="11393" x="3462338" y="635000"/>
          <p14:tracePt t="11402" x="3473450" y="635000"/>
          <p14:tracePt t="11409" x="3484563" y="635000"/>
          <p14:tracePt t="11417" x="3495675" y="635000"/>
          <p14:tracePt t="11425" x="3506788" y="635000"/>
          <p14:tracePt t="11433" x="3517900" y="635000"/>
          <p14:tracePt t="11441" x="3535363" y="635000"/>
          <p14:tracePt t="11449" x="3557588" y="635000"/>
          <p14:tracePt t="11457" x="3579813" y="635000"/>
          <p14:tracePt t="11465" x="3619500" y="635000"/>
          <p14:tracePt t="11473" x="3648075" y="635000"/>
          <p14:tracePt t="11481" x="3681413" y="635000"/>
          <p14:tracePt t="11489" x="3703638" y="635000"/>
          <p14:tracePt t="11497" x="3714750" y="635000"/>
          <p14:tracePt t="11505" x="3721100" y="635000"/>
          <p14:tracePt t="11521" x="3725863" y="635000"/>
          <p14:tracePt t="12730" x="3725863" y="652463"/>
          <p14:tracePt t="12738" x="3725863" y="668338"/>
          <p14:tracePt t="12746" x="3725863" y="692150"/>
          <p14:tracePt t="12755" x="3725863" y="708025"/>
          <p14:tracePt t="12762" x="3725863" y="730250"/>
          <p14:tracePt t="12772" x="3725863" y="752475"/>
          <p14:tracePt t="12778" x="3725863" y="769938"/>
          <p14:tracePt t="12788" x="3725863" y="798513"/>
          <p14:tracePt t="12794" x="3725863" y="827088"/>
          <p14:tracePt t="12802" x="3721100" y="849313"/>
          <p14:tracePt t="12810" x="3721100" y="865188"/>
          <p14:tracePt t="12818" x="3721100" y="887413"/>
          <p14:tracePt t="12826" x="3721100" y="904875"/>
          <p14:tracePt t="12834" x="3714750" y="927100"/>
          <p14:tracePt t="12842" x="3714750" y="944563"/>
          <p14:tracePt t="12851" x="3714750" y="962025"/>
          <p14:tracePt t="12858" x="3714750" y="977900"/>
          <p14:tracePt t="12865" x="3714750" y="989013"/>
          <p14:tracePt t="12874" x="3709988" y="1006475"/>
          <p14:tracePt t="12882" x="3703638" y="1022350"/>
          <p14:tracePt t="12890" x="3703638" y="1039813"/>
          <p14:tracePt t="12898" x="3697288" y="1073150"/>
          <p14:tracePt t="12907" x="3697288" y="1095375"/>
          <p14:tracePt t="12913" x="3692525" y="1119188"/>
          <p14:tracePt t="12921" x="3692525" y="1141413"/>
          <p14:tracePt t="12929" x="3686175" y="1169988"/>
          <p14:tracePt t="12937" x="3681413" y="1196975"/>
          <p14:tracePt t="12945" x="3681413" y="1214438"/>
          <p14:tracePt t="12954" x="3681413" y="1243013"/>
          <p14:tracePt t="12961" x="3681413" y="1276350"/>
          <p14:tracePt t="12971" x="3681413" y="1292225"/>
          <p14:tracePt t="12977" x="3681413" y="1316038"/>
          <p14:tracePt t="12986" x="3681413" y="1338263"/>
          <p14:tracePt t="12993" x="3681413" y="1360488"/>
          <p14:tracePt t="13001" x="3681413" y="1382713"/>
          <p14:tracePt t="13010" x="3675063" y="1404938"/>
          <p14:tracePt t="13017" x="3675063" y="1433513"/>
          <p14:tracePt t="13025" x="3675063" y="1450975"/>
          <p14:tracePt t="13034" x="3670300" y="1473200"/>
          <p14:tracePt t="13041" x="3670300" y="1495425"/>
          <p14:tracePt t="13049" x="3663950" y="1512888"/>
          <p14:tracePt t="13057" x="3663950" y="1535113"/>
          <p14:tracePt t="13067" x="3663950" y="1550988"/>
          <p14:tracePt t="13075" x="3659188" y="1585913"/>
          <p14:tracePt t="13081" x="3652838" y="1608138"/>
          <p14:tracePt t="13089" x="3652838" y="1635125"/>
          <p14:tracePt t="13104" x="3648075" y="1670050"/>
          <p14:tracePt t="13105" x="3648075" y="1708150"/>
          <p14:tracePt t="13114" x="3648075" y="1747838"/>
          <p14:tracePt t="13123" x="3648075" y="1781175"/>
          <p14:tracePt t="13130" x="3648075" y="1816100"/>
          <p14:tracePt t="13139" x="3648075" y="1843088"/>
          <p14:tracePt t="13146" x="3648075" y="1878013"/>
          <p14:tracePt t="13157" x="3648075" y="1911350"/>
          <p14:tracePt t="13162" x="3648075" y="1955800"/>
          <p14:tracePt t="13171" x="3648075" y="1995488"/>
          <p14:tracePt t="13178" x="3648075" y="2035175"/>
          <p14:tracePt t="13186" x="3641725" y="2063750"/>
          <p14:tracePt t="13194" x="3641725" y="2085975"/>
          <p14:tracePt t="13202" x="3641725" y="2119313"/>
          <p14:tracePt t="13210" x="3641725" y="2147888"/>
          <p14:tracePt t="13219" x="3641725" y="2170113"/>
          <p14:tracePt t="13225" x="3641725" y="2198688"/>
          <p14:tracePt t="13234" x="3641725" y="2225675"/>
          <p14:tracePt t="13241" x="3641725" y="2254250"/>
          <p14:tracePt t="13249" x="3636963" y="2287588"/>
          <p14:tracePt t="13258" x="3630613" y="2320925"/>
          <p14:tracePt t="13265" x="3624263" y="2360613"/>
          <p14:tracePt t="13273" x="3608388" y="2400300"/>
          <p14:tracePt t="13281" x="3597275" y="2439988"/>
          <p14:tracePt t="13289" x="3590925" y="2479675"/>
          <p14:tracePt t="13297" x="3575050" y="2517775"/>
          <p14:tracePt t="13305" x="3563938" y="2563813"/>
          <p14:tracePt t="13314" x="3551238" y="2608263"/>
          <p14:tracePt t="13324" x="3546475" y="2647950"/>
          <p14:tracePt t="13330" x="3540125" y="2687638"/>
          <p14:tracePt t="13339" x="3535363" y="2725738"/>
          <p14:tracePt t="13348" x="3535363" y="2765425"/>
          <p14:tracePt t="13356" x="3529013" y="2787650"/>
          <p14:tracePt t="13361" x="3524250" y="2809875"/>
          <p14:tracePt t="13370" x="3517900" y="2838450"/>
          <p14:tracePt t="13378" x="3517900" y="2860675"/>
          <p14:tracePt t="13387" x="3517900" y="2878138"/>
          <p14:tracePt t="13394" x="3513138" y="2900363"/>
          <p14:tracePt t="13404" x="3506788" y="2911475"/>
          <p14:tracePt t="13409" x="3506788" y="2928938"/>
          <p14:tracePt t="13417" x="3502025" y="2944813"/>
          <p14:tracePt t="13425" x="3502025" y="2962275"/>
          <p14:tracePt t="13434" x="3495675" y="2973388"/>
          <p14:tracePt t="13441" x="3495675" y="2979738"/>
          <p14:tracePt t="13449" x="3495675" y="2995613"/>
          <p14:tracePt t="13458" x="3495675" y="3006725"/>
          <p14:tracePt t="13465" x="3490913" y="3019425"/>
          <p14:tracePt t="13473" x="3484563" y="3030538"/>
          <p14:tracePt t="13481" x="3484563" y="3035300"/>
          <p14:tracePt t="13489" x="3484563" y="3046413"/>
          <p14:tracePt t="13498" x="3484563" y="3057525"/>
          <p14:tracePt t="13506" x="3484563" y="3063875"/>
          <p14:tracePt t="13521" x="3484563" y="3068638"/>
          <p14:tracePt t="13529" x="3478213" y="3074988"/>
          <p14:tracePt t="13561" x="3478213" y="3079750"/>
          <p14:tracePt t="13605" x="3478213" y="3086100"/>
          <p14:tracePt t="13618" x="3473450" y="3086100"/>
          <p14:tracePt t="14066" x="3473450" y="3074988"/>
          <p14:tracePt t="14074" x="3478213" y="3057525"/>
          <p14:tracePt t="14082" x="3478213" y="3030538"/>
          <p14:tracePt t="14090" x="3490913" y="3001963"/>
          <p14:tracePt t="14107" x="3502025" y="2933700"/>
          <p14:tracePt t="14115" x="3506788" y="2906713"/>
          <p14:tracePt t="14121" x="3513138" y="2871788"/>
          <p14:tracePt t="14130" x="3513138" y="2838450"/>
          <p14:tracePt t="14137" x="3513138" y="2805113"/>
          <p14:tracePt t="14146" x="3513138" y="2765425"/>
          <p14:tracePt t="14156" x="3513138" y="2736850"/>
          <p14:tracePt t="14162" x="3513138" y="2709863"/>
          <p14:tracePt t="14172" x="3513138" y="2681288"/>
          <p14:tracePt t="14178" x="3513138" y="2652713"/>
          <p14:tracePt t="14186" x="3513138" y="2614613"/>
          <p14:tracePt t="14194" x="3513138" y="2568575"/>
          <p14:tracePt t="14202" x="3513138" y="2535238"/>
          <p14:tracePt t="14210" x="3506788" y="2501900"/>
          <p14:tracePt t="14218" x="3502025" y="2462213"/>
          <p14:tracePt t="14226" x="3495675" y="2439988"/>
          <p14:tracePt t="14235" x="3484563" y="2411413"/>
          <p14:tracePt t="14242" x="3478213" y="2393950"/>
          <p14:tracePt t="14250" x="3478213" y="2382838"/>
          <p14:tracePt t="14258" x="3473450" y="2371725"/>
          <p14:tracePt t="14266" x="3473450" y="2366963"/>
          <p14:tracePt t="14274" x="3467100" y="2360613"/>
          <p14:tracePt t="14282" x="3467100" y="2349500"/>
          <p14:tracePt t="14290" x="3462338" y="2333625"/>
          <p14:tracePt t="14298" x="3462338" y="2327275"/>
          <p14:tracePt t="14306" x="3455988" y="2316163"/>
          <p14:tracePt t="14314" x="3451225" y="2305050"/>
          <p14:tracePt t="14323" x="3451225" y="2282825"/>
          <p14:tracePt t="14329" x="3444875" y="2265363"/>
          <p14:tracePt t="14337" x="3440113" y="2247900"/>
          <p14:tracePt t="14346" x="3429000" y="2232025"/>
          <p14:tracePt t="14355" x="3429000" y="2220913"/>
          <p14:tracePt t="14364" x="3429000" y="2209800"/>
          <p14:tracePt t="14370" x="3422650" y="2198688"/>
          <p14:tracePt t="14378" x="3416300" y="2185988"/>
          <p14:tracePt t="14395" x="3416300" y="2174875"/>
          <p14:tracePt t="14418" x="3411538" y="2170113"/>
          <p14:tracePt t="14907" x="3422650" y="2185988"/>
          <p14:tracePt t="14914" x="3433763" y="2198688"/>
          <p14:tracePt t="14922" x="3440113" y="2214563"/>
          <p14:tracePt t="14930" x="3451225" y="2232025"/>
          <p14:tracePt t="14938" x="3455988" y="2243138"/>
          <p14:tracePt t="14945" x="3467100" y="2265363"/>
          <p14:tracePt t="14954" x="3473450" y="2282825"/>
          <p14:tracePt t="14962" x="3484563" y="2298700"/>
          <p14:tracePt t="14972" x="3490913" y="2305050"/>
          <p14:tracePt t="14978" x="3495675" y="2320925"/>
          <p14:tracePt t="14986" x="3495675" y="2327275"/>
          <p14:tracePt t="14993" x="3502025" y="2333625"/>
          <p14:tracePt t="15001" x="3506788" y="2344738"/>
          <p14:tracePt t="15009" x="3506788" y="2355850"/>
          <p14:tracePt t="15017" x="3513138" y="2366963"/>
          <p14:tracePt t="15025" x="3517900" y="2378075"/>
          <p14:tracePt t="15034" x="3524250" y="2393950"/>
          <p14:tracePt t="15041" x="3529013" y="2411413"/>
          <p14:tracePt t="15050" x="3529013" y="2422525"/>
          <p14:tracePt t="15057" x="3535363" y="2439988"/>
          <p14:tracePt t="15065" x="3540125" y="2466975"/>
          <p14:tracePt t="15074" x="3540125" y="2479675"/>
          <p14:tracePt t="15081" x="3546475" y="2490788"/>
          <p14:tracePt t="15089" x="3546475" y="2495550"/>
          <p14:tracePt t="15106" x="3551238" y="2513013"/>
          <p14:tracePt t="15116" x="3551238" y="2517775"/>
          <p14:tracePt t="15121" x="3551238" y="2528888"/>
          <p14:tracePt t="15129" x="3557588" y="2535238"/>
          <p14:tracePt t="15137" x="3557588" y="2541588"/>
          <p14:tracePt t="15147" x="3557588" y="2557463"/>
          <p14:tracePt t="15157" x="3557588" y="2563813"/>
          <p14:tracePt t="15163" x="3557588" y="2574925"/>
          <p14:tracePt t="15171" x="3557588" y="2590800"/>
          <p14:tracePt t="15178" x="3557588" y="2601913"/>
          <p14:tracePt t="15186" x="3557588" y="2619375"/>
          <p14:tracePt t="15194" x="3557588" y="2641600"/>
          <p14:tracePt t="15202" x="3557588" y="2659063"/>
          <p14:tracePt t="15210" x="3557588" y="2676525"/>
          <p14:tracePt t="15218" x="3557588" y="2698750"/>
          <p14:tracePt t="15226" x="3557588" y="2720975"/>
          <p14:tracePt t="15238" x="3557588" y="2736850"/>
          <p14:tracePt t="15241" x="3557588" y="2760663"/>
          <p14:tracePt t="15249" x="3557588" y="2776538"/>
          <p14:tracePt t="15257" x="3557588" y="2794000"/>
          <p14:tracePt t="15266" x="3551238" y="2809875"/>
          <p14:tracePt t="15273" x="3546475" y="2827338"/>
          <p14:tracePt t="15281" x="3540125" y="2844800"/>
          <p14:tracePt t="15289" x="3540125" y="2855913"/>
          <p14:tracePt t="15297" x="3535363" y="2867025"/>
          <p14:tracePt t="15305" x="3535363" y="2878138"/>
          <p14:tracePt t="15313" x="3529013" y="2889250"/>
          <p14:tracePt t="15321" x="3524250" y="2906713"/>
          <p14:tracePt t="15330" x="3517900" y="2922588"/>
          <p14:tracePt t="15338" x="3506788" y="2940050"/>
          <p14:tracePt t="15345" x="3502025" y="2951163"/>
          <p14:tracePt t="15354" x="3502025" y="2962275"/>
          <p14:tracePt t="15362" x="3490913" y="2984500"/>
          <p14:tracePt t="15369" x="3484563" y="2990850"/>
          <p14:tracePt t="15377" x="3484563" y="2995613"/>
          <p14:tracePt t="15385" x="3478213" y="3006725"/>
          <p14:tracePt t="15394" x="3473450" y="3019425"/>
          <p14:tracePt t="15409" x="3473450" y="3024188"/>
          <p14:tracePt t="18002" x="3467100" y="3041650"/>
          <p14:tracePt t="18009" x="3455988" y="3057525"/>
          <p14:tracePt t="18019" x="3455988" y="3079750"/>
          <p14:tracePt t="18026" x="3451225" y="3097213"/>
          <p14:tracePt t="18036" x="3440113" y="3119438"/>
          <p14:tracePt t="18042" x="3433763" y="3130550"/>
          <p14:tracePt t="18052" x="3416300" y="3141663"/>
          <p14:tracePt t="18060" x="3405188" y="3165475"/>
          <p14:tracePt t="18066" x="3389313" y="3176588"/>
          <p14:tracePt t="18077" x="3382963" y="3187700"/>
          <p14:tracePt t="18082" x="3371850" y="3198813"/>
          <p14:tracePt t="18092" x="3355975" y="3203575"/>
          <p14:tracePt t="18097" x="3343275" y="3209925"/>
          <p14:tracePt t="18107" x="3332163" y="3214688"/>
          <p14:tracePt t="18114" x="3316288" y="3221038"/>
          <p14:tracePt t="18126" x="3298825" y="3221038"/>
          <p14:tracePt t="18129" x="3276600" y="3221038"/>
          <p14:tracePt t="18138" x="3236913" y="3227388"/>
          <p14:tracePt t="18145" x="3197225" y="3238500"/>
          <p14:tracePt t="18154" x="3152775" y="3238500"/>
          <p14:tracePt t="18163" x="3108325" y="3249613"/>
          <p14:tracePt t="18171" x="3057525" y="3254375"/>
          <p14:tracePt t="18178" x="3006725" y="3271838"/>
          <p14:tracePt t="18188" x="2962275" y="3271838"/>
          <p14:tracePt t="18193" x="2916238" y="3282950"/>
          <p14:tracePt t="18201" x="2878138" y="3294063"/>
          <p14:tracePt t="18209" x="2838450" y="3305175"/>
          <p14:tracePt t="18218" x="2798763" y="3316288"/>
          <p14:tracePt t="18225" x="2759075" y="3327400"/>
          <p14:tracePt t="18233" x="2714625" y="3338513"/>
          <p14:tracePt t="18241" x="2674938" y="3349625"/>
          <p14:tracePt t="18249" x="2630488" y="3355975"/>
          <p14:tracePt t="18257" x="2601913" y="3355975"/>
          <p14:tracePt t="18266" x="2562225" y="3355975"/>
          <p14:tracePt t="18273" x="2524125" y="3355975"/>
          <p14:tracePt t="18281" x="2473325" y="3355975"/>
          <p14:tracePt t="18289" x="2433638" y="3355975"/>
          <p14:tracePt t="18298" x="2389188" y="3355975"/>
          <p14:tracePt t="18306" x="2343150" y="3355975"/>
          <p14:tracePt t="18315" x="2309813" y="3355975"/>
          <p14:tracePt t="18324" x="2265363" y="3355975"/>
          <p14:tracePt t="18330" x="2219325" y="3355975"/>
          <p14:tracePt t="18338" x="2181225" y="3355975"/>
          <p14:tracePt t="18346" x="2130425" y="3355975"/>
          <p14:tracePt t="18355" x="2079625" y="3355975"/>
          <p14:tracePt t="18362" x="2028825" y="3355975"/>
          <p14:tracePt t="18369" x="1978025" y="3355975"/>
          <p14:tracePt t="18378" x="1916113" y="3355975"/>
          <p14:tracePt t="18385" x="1849438" y="3355975"/>
          <p14:tracePt t="18393" x="1792288" y="3355975"/>
          <p14:tracePt t="18401" x="1730375" y="3355975"/>
          <p14:tracePt t="18409" x="1681163" y="3355975"/>
          <p14:tracePt t="18417" x="1635125" y="3355975"/>
          <p14:tracePt t="18425" x="1590675" y="3355975"/>
          <p14:tracePt t="18434" x="1539875" y="3344863"/>
          <p14:tracePt t="18441" x="1489075" y="3322638"/>
          <p14:tracePt t="18449" x="1455738" y="3316288"/>
          <p14:tracePt t="18457" x="1416050" y="3294063"/>
          <p14:tracePt t="18465" x="1376363" y="3276600"/>
          <p14:tracePt t="18473" x="1349375" y="3265488"/>
          <p14:tracePt t="18482" x="1320800" y="3249613"/>
          <p14:tracePt t="18491" x="1292225" y="3227388"/>
          <p14:tracePt t="18497" x="1270000" y="3203575"/>
          <p14:tracePt t="18505" x="1241425" y="3181350"/>
          <p14:tracePt t="18513" x="1214438" y="3152775"/>
          <p14:tracePt t="18522" x="1185863" y="3130550"/>
          <p14:tracePt t="18529" x="1157288" y="3114675"/>
          <p14:tracePt t="18539" x="1130300" y="3086100"/>
          <p14:tracePt t="18546" x="1095375" y="3052763"/>
          <p14:tracePt t="18555" x="1068388" y="3013075"/>
          <p14:tracePt t="18562" x="1028700" y="2968625"/>
          <p14:tracePt t="18570" x="995363" y="2917825"/>
          <p14:tracePt t="18578" x="960438" y="2855913"/>
          <p14:tracePt t="18586" x="933450" y="2798763"/>
          <p14:tracePt t="18595" x="904875" y="2743200"/>
          <p14:tracePt t="18601" x="882650" y="2698750"/>
          <p14:tracePt t="18609" x="860425" y="2641600"/>
          <p14:tracePt t="18617" x="842963" y="2597150"/>
          <p14:tracePt t="18626" x="825500" y="2546350"/>
          <p14:tracePt t="18633" x="803275" y="2495550"/>
          <p14:tracePt t="18641" x="792163" y="2455863"/>
          <p14:tracePt t="18649" x="787400" y="2406650"/>
          <p14:tracePt t="18657" x="781050" y="2371725"/>
          <p14:tracePt t="18665" x="781050" y="2333625"/>
          <p14:tracePt t="18673" x="769938" y="2287588"/>
          <p14:tracePt t="18682" x="769938" y="2247900"/>
          <p14:tracePt t="18689" x="769938" y="2209800"/>
          <p14:tracePt t="18697" x="769938" y="2181225"/>
          <p14:tracePt t="18705" x="769938" y="2147888"/>
          <p14:tracePt t="18714" x="776288" y="2112963"/>
          <p14:tracePt t="18722" x="787400" y="2085975"/>
          <p14:tracePt t="18729" x="798513" y="2051050"/>
          <p14:tracePt t="18739" x="809625" y="2035175"/>
          <p14:tracePt t="18745" x="831850" y="2006600"/>
          <p14:tracePt t="18754" x="854075" y="1978025"/>
          <p14:tracePt t="18761" x="871538" y="1955800"/>
          <p14:tracePt t="18770" x="893763" y="1939925"/>
          <p14:tracePt t="18777" x="911225" y="1922463"/>
          <p14:tracePt t="18785" x="938213" y="1911350"/>
          <p14:tracePt t="18793" x="960438" y="1905000"/>
          <p14:tracePt t="18801" x="1000125" y="1889125"/>
          <p14:tracePt t="18809" x="1028700" y="1878013"/>
          <p14:tracePt t="18818" x="1062038" y="1860550"/>
          <p14:tracePt t="18825" x="1101725" y="1855788"/>
          <p14:tracePt t="18833" x="1141413" y="1843088"/>
          <p14:tracePt t="18841" x="1179513" y="1831975"/>
          <p14:tracePt t="18849" x="1219200" y="1820863"/>
          <p14:tracePt t="18857" x="1252538" y="1809750"/>
          <p14:tracePt t="18866" x="1276350" y="1804988"/>
          <p14:tracePt t="18874" x="1309688" y="1798638"/>
          <p14:tracePt t="18881" x="1331913" y="1793875"/>
          <p14:tracePt t="18889" x="1354138" y="1787525"/>
          <p14:tracePt t="18898" x="1382713" y="1781175"/>
          <p14:tracePt t="18906" x="1416050" y="1776413"/>
          <p14:tracePt t="18914" x="1449388" y="1776413"/>
          <p14:tracePt t="18925" x="1489075" y="1770063"/>
          <p14:tracePt t="18930" x="1539875" y="1770063"/>
          <p14:tracePt t="18938" x="1601788" y="1770063"/>
          <p14:tracePt t="18945" x="1668463" y="1758950"/>
          <p14:tracePt t="18954" x="1736725" y="1754188"/>
          <p14:tracePt t="18961" x="1809750" y="1754188"/>
          <p14:tracePt t="18970" x="1893888" y="1754188"/>
          <p14:tracePt t="18977" x="1973263" y="1754188"/>
          <p14:tracePt t="18985" x="2057400" y="1754188"/>
          <p14:tracePt t="18993" x="2146300" y="1754188"/>
          <p14:tracePt t="19001" x="2225675" y="1754188"/>
          <p14:tracePt t="19009" x="2309813" y="1754188"/>
          <p14:tracePt t="19018" x="2382838" y="1754188"/>
          <p14:tracePt t="19025" x="2466975" y="1754188"/>
          <p14:tracePt t="19034" x="2524125" y="1754188"/>
          <p14:tracePt t="19041" x="2601913" y="1770063"/>
          <p14:tracePt t="19049" x="2663825" y="1776413"/>
          <p14:tracePt t="19057" x="2732088" y="1793875"/>
          <p14:tracePt t="19065" x="2798763" y="1809750"/>
          <p14:tracePt t="19073" x="2854325" y="1831975"/>
          <p14:tracePt t="19081" x="2900363" y="1855788"/>
          <p14:tracePt t="19090" x="2951163" y="1882775"/>
          <p14:tracePt t="19098" x="2989263" y="1905000"/>
          <p14:tracePt t="19106" x="3040063" y="1944688"/>
          <p14:tracePt t="19113" x="3079750" y="1973263"/>
          <p14:tracePt t="19121" x="3113088" y="2001838"/>
          <p14:tracePt t="19129" x="3163888" y="2039938"/>
          <p14:tracePt t="19137" x="3214688" y="2079625"/>
          <p14:tracePt t="19145" x="3259138" y="2124075"/>
          <p14:tracePt t="19154" x="3305175" y="2170113"/>
          <p14:tracePt t="19162" x="3343275" y="2209800"/>
          <p14:tracePt t="19170" x="3389313" y="2254250"/>
          <p14:tracePt t="19178" x="3422650" y="2287588"/>
          <p14:tracePt t="19185" x="3455988" y="2327275"/>
          <p14:tracePt t="19193" x="3490913" y="2360613"/>
          <p14:tracePt t="19202" x="3517900" y="2411413"/>
          <p14:tracePt t="19210" x="3546475" y="2451100"/>
          <p14:tracePt t="19219" x="3586163" y="2506663"/>
          <p14:tracePt t="19226" x="3608388" y="2546350"/>
          <p14:tracePt t="19234" x="3630613" y="2590800"/>
          <p14:tracePt t="19241" x="3652838" y="2636838"/>
          <p14:tracePt t="19249" x="3670300" y="2687638"/>
          <p14:tracePt t="19257" x="3686175" y="2732088"/>
          <p14:tracePt t="19266" x="3697288" y="2771775"/>
          <p14:tracePt t="19273" x="3703638" y="2809875"/>
          <p14:tracePt t="19281" x="3709988" y="2849563"/>
          <p14:tracePt t="19289" x="3714750" y="2889250"/>
          <p14:tracePt t="19297" x="3721100" y="2922588"/>
          <p14:tracePt t="19306" x="3721100" y="2962275"/>
          <p14:tracePt t="19314" x="3721100" y="3001963"/>
          <p14:tracePt t="19322" x="3721100" y="3030538"/>
          <p14:tracePt t="19329" x="3721100" y="3063875"/>
          <p14:tracePt t="19338" x="3721100" y="3092450"/>
          <p14:tracePt t="19345" x="3721100" y="3125788"/>
          <p14:tracePt t="19353" x="3721100" y="3152775"/>
          <p14:tracePt t="19362" x="3721100" y="3187700"/>
          <p14:tracePt t="19370" x="3721100" y="3209925"/>
          <p14:tracePt t="19379" x="3721100" y="3232150"/>
          <p14:tracePt t="19385" x="3721100" y="3254375"/>
          <p14:tracePt t="19393" x="3721100" y="3276600"/>
          <p14:tracePt t="19401" x="3721100" y="3294063"/>
          <p14:tracePt t="19409" x="3721100" y="3311525"/>
          <p14:tracePt t="19417" x="3709988" y="3333750"/>
          <p14:tracePt t="19425" x="3709988" y="3344863"/>
          <p14:tracePt t="19434" x="3697288" y="3362325"/>
          <p14:tracePt t="19441" x="3692525" y="3367088"/>
          <p14:tracePt t="19449" x="3686175" y="3384550"/>
          <p14:tracePt t="19457" x="3681413" y="3395663"/>
          <p14:tracePt t="19465" x="3675063" y="3400425"/>
          <p14:tracePt t="19473" x="3670300" y="3411538"/>
          <p14:tracePt t="19481" x="3659188" y="3429000"/>
          <p14:tracePt t="19490" x="3652838" y="3435350"/>
          <p14:tracePt t="19497" x="3648075" y="3440113"/>
          <p14:tracePt t="19506" x="3641725" y="3451225"/>
          <p14:tracePt t="19514" x="3624263" y="3468688"/>
          <p14:tracePt t="19522" x="3619500" y="3479800"/>
          <p14:tracePt t="19529" x="3602038" y="3495675"/>
          <p14:tracePt t="19538" x="3590925" y="3508375"/>
          <p14:tracePt t="19545" x="3575050" y="3524250"/>
          <p14:tracePt t="19553" x="3557588" y="3535363"/>
          <p14:tracePt t="19561" x="3535363" y="3552825"/>
          <p14:tracePt t="19569" x="3506788" y="3570288"/>
          <p14:tracePt t="19577" x="3490913" y="3581400"/>
          <p14:tracePt t="19585" x="3467100" y="3592513"/>
          <p14:tracePt t="19593" x="3451225" y="3603625"/>
          <p14:tracePt t="19601" x="3422650" y="3614738"/>
          <p14:tracePt t="19609" x="3411538" y="3619500"/>
          <p14:tracePt t="19617" x="3405188" y="3630613"/>
          <p14:tracePt t="19625" x="3394075" y="3630613"/>
          <p14:tracePt t="19633" x="3378200" y="3636963"/>
          <p14:tracePt t="19641" x="3371850" y="3643313"/>
          <p14:tracePt t="19650" x="3367088" y="3643313"/>
          <p14:tracePt t="19659" x="3349625" y="3648075"/>
          <p14:tracePt t="19666" x="3343275" y="3659188"/>
          <p14:tracePt t="19675" x="3332163" y="3659188"/>
          <p14:tracePt t="19682" x="3321050" y="3665538"/>
          <p14:tracePt t="19691" x="3316288" y="3670300"/>
          <p14:tracePt t="19697" x="3309938" y="3670300"/>
          <p14:tracePt t="19706" x="3287713" y="3681413"/>
          <p14:tracePt t="19722" x="3282950" y="3687763"/>
          <p14:tracePt t="19737" x="3276600" y="3687763"/>
          <p14:tracePt t="19745" x="3270250" y="3687763"/>
          <p14:tracePt t="19761" x="3259138" y="3692525"/>
          <p14:tracePt t="19777" x="3254375" y="3692525"/>
          <p14:tracePt t="19785" x="3236913" y="3698875"/>
          <p14:tracePt t="19793" x="3225800" y="3705225"/>
          <p14:tracePt t="19802" x="3214688" y="3705225"/>
          <p14:tracePt t="19809" x="3208338" y="3709988"/>
          <p14:tracePt t="19819" x="3197225" y="3709988"/>
          <p14:tracePt t="19826" x="3192463" y="3716338"/>
          <p14:tracePt t="19834" x="3186113" y="3716338"/>
          <p14:tracePt t="19858" x="3181350" y="3721100"/>
          <p14:tracePt t="22009" x="3181350" y="3716338"/>
          <p14:tracePt t="22018" x="3203575" y="3681413"/>
          <p14:tracePt t="22025" x="3232150" y="3648075"/>
          <p14:tracePt t="22034" x="3243263" y="3630613"/>
          <p14:tracePt t="22041" x="3254375" y="3614738"/>
          <p14:tracePt t="22050" x="3259138" y="3608388"/>
          <p14:tracePt t="22057" x="3259138" y="3603625"/>
          <p14:tracePt t="22065" x="3265488" y="3597275"/>
          <p14:tracePt t="22179" x="3265488" y="3592513"/>
          <p14:tracePt t="22186" x="3270250" y="3592513"/>
          <p14:tracePt t="22194" x="3287713" y="3592513"/>
          <p14:tracePt t="22202" x="3316288" y="3597275"/>
          <p14:tracePt t="22210" x="3355975" y="3614738"/>
          <p14:tracePt t="22219" x="3400425" y="3625850"/>
          <p14:tracePt t="22226" x="3455988" y="3643313"/>
          <p14:tracePt t="22234" x="3502025" y="3659188"/>
          <p14:tracePt t="22241" x="3535363" y="3665538"/>
          <p14:tracePt t="22249" x="3557588" y="3670300"/>
          <p14:tracePt t="22257" x="3579813" y="3676650"/>
          <p14:tracePt t="22266" x="3586163" y="3681413"/>
          <p14:tracePt t="22274" x="3590925" y="3687763"/>
          <p14:tracePt t="22282" x="3602038" y="3698875"/>
          <p14:tracePt t="22291" x="3608388" y="3698875"/>
          <p14:tracePt t="22299" x="3619500" y="3709988"/>
          <p14:tracePt t="22313" x="3624263" y="3721100"/>
          <p14:tracePt t="22321" x="3630613" y="3721100"/>
          <p14:tracePt t="22329" x="3636963" y="3732213"/>
          <p14:tracePt t="22337" x="3648075" y="3738563"/>
          <p14:tracePt t="22345" x="3652838" y="3743325"/>
          <p14:tracePt t="22353" x="3663950" y="3754438"/>
          <p14:tracePt t="22362" x="3670300" y="3760788"/>
          <p14:tracePt t="22370" x="3675063" y="3771900"/>
          <p14:tracePt t="22378" x="3692525" y="3783013"/>
          <p14:tracePt t="22386" x="3692525" y="3794125"/>
          <p14:tracePt t="22394" x="3709988" y="3805238"/>
          <p14:tracePt t="22402" x="3721100" y="3822700"/>
          <p14:tracePt t="22410" x="3732213" y="3833813"/>
          <p14:tracePt t="22418" x="3743325" y="3844925"/>
          <p14:tracePt t="22427" x="3754438" y="3856038"/>
          <p14:tracePt t="22433" x="3765550" y="3867150"/>
          <p14:tracePt t="22441" x="3783013" y="3889375"/>
          <p14:tracePt t="22450" x="3787775" y="3900488"/>
          <p14:tracePt t="22457" x="3798888" y="3906838"/>
          <p14:tracePt t="22465" x="3805238" y="3917950"/>
          <p14:tracePt t="22474" x="3821113" y="3935413"/>
          <p14:tracePt t="22481" x="3827463" y="3951288"/>
          <p14:tracePt t="22490" x="3844925" y="3962400"/>
          <p14:tracePt t="22497" x="3849688" y="3986213"/>
          <p14:tracePt t="22506" x="3860800" y="3990975"/>
          <p14:tracePt t="22514" x="3867150" y="4002088"/>
          <p14:tracePt t="22522" x="3878263" y="4019550"/>
          <p14:tracePt t="22530" x="3883025" y="4035425"/>
          <p14:tracePt t="22540" x="3894138" y="4048125"/>
          <p14:tracePt t="22545" x="3900488" y="4064000"/>
          <p14:tracePt t="22553" x="3911600" y="4075113"/>
          <p14:tracePt t="22561" x="3922713" y="4097338"/>
          <p14:tracePt t="22569" x="3929063" y="4114800"/>
          <p14:tracePt t="22577" x="3940175" y="4132263"/>
          <p14:tracePt t="22585" x="3956050" y="4159250"/>
          <p14:tracePt t="22593" x="3962400" y="4176713"/>
          <p14:tracePt t="22601" x="3973513" y="4198938"/>
          <p14:tracePt t="22609" x="3984625" y="4221163"/>
          <p14:tracePt t="22618" x="3995738" y="4249738"/>
          <p14:tracePt t="22625" x="4006850" y="4278313"/>
          <p14:tracePt t="22634" x="4013200" y="4294188"/>
          <p14:tracePt t="22643" x="4024313" y="4316413"/>
          <p14:tracePt t="22650" x="4029075" y="4333875"/>
          <p14:tracePt t="22658" x="4035425" y="4362450"/>
          <p14:tracePt t="22666" x="4040188" y="4378325"/>
          <p14:tracePt t="22676" x="4052888" y="4395788"/>
          <p14:tracePt t="22682" x="4064000" y="4429125"/>
          <p14:tracePt t="22692" x="4068763" y="4446588"/>
          <p14:tracePt t="22698" x="4075113" y="4464050"/>
          <p14:tracePt t="22708" x="4086225" y="4479925"/>
          <p14:tracePt t="22716" x="4090988" y="4497388"/>
          <p14:tracePt t="22721" x="4090988" y="4519613"/>
          <p14:tracePt t="22729" x="4097338" y="4524375"/>
          <p14:tracePt t="22738" x="4102100" y="4541838"/>
          <p14:tracePt t="22745" x="4108450" y="4552950"/>
          <p14:tracePt t="22754" x="4108450" y="4564063"/>
          <p14:tracePt t="22763" x="4108450" y="4575175"/>
          <p14:tracePt t="22770" x="4113213" y="4586288"/>
          <p14:tracePt t="22778" x="4119563" y="4598988"/>
          <p14:tracePt t="22786" x="4125913" y="4610100"/>
          <p14:tracePt t="22795" x="4125913" y="4621213"/>
          <p14:tracePt t="22802" x="4125913" y="4637088"/>
          <p14:tracePt t="22810" x="4125913" y="4648200"/>
          <p14:tracePt t="22818" x="4130675" y="4665663"/>
          <p14:tracePt t="22827" x="4130675" y="4687888"/>
          <p14:tracePt t="22834" x="4137025" y="4705350"/>
          <p14:tracePt t="22844" x="4141788" y="4721225"/>
          <p14:tracePt t="22850" x="4141788" y="4745038"/>
          <p14:tracePt t="22859" x="4141788" y="4756150"/>
          <p14:tracePt t="22866" x="4141788" y="4778375"/>
          <p14:tracePt t="22876" x="4148138" y="4794250"/>
          <p14:tracePt t="22882" x="4148138" y="4811713"/>
          <p14:tracePt t="22892" x="4152900" y="4833938"/>
          <p14:tracePt t="22898" x="4152900" y="4845050"/>
          <p14:tracePt t="22906" x="4159250" y="4862513"/>
          <p14:tracePt t="22914" x="4159250" y="4879975"/>
          <p14:tracePt t="22924" x="4159250" y="4891088"/>
          <p14:tracePt t="22931" x="4159250" y="4902200"/>
          <p14:tracePt t="22939" x="4159250" y="4918075"/>
          <p14:tracePt t="22946" x="4159250" y="4935538"/>
          <p14:tracePt t="22955" x="4159250" y="4953000"/>
          <p14:tracePt t="22962" x="4159250" y="4975225"/>
          <p14:tracePt t="22970" x="4159250" y="4997450"/>
          <p14:tracePt t="22978" x="4159250" y="5019675"/>
          <p14:tracePt t="22986" x="4159250" y="5048250"/>
          <p14:tracePt t="22993" x="4148138" y="5076825"/>
          <p14:tracePt t="23001" x="4141788" y="5103813"/>
          <p14:tracePt t="23009" x="4137025" y="5126038"/>
          <p14:tracePt t="23018" x="4130675" y="5160963"/>
          <p14:tracePt t="23025" x="4125913" y="5199063"/>
          <p14:tracePt t="23034" x="4119563" y="5222875"/>
          <p14:tracePt t="23041" x="4113213" y="5245100"/>
          <p14:tracePt t="23050" x="4108450" y="5278438"/>
          <p14:tracePt t="23057" x="4090988" y="5307013"/>
          <p14:tracePt t="23065" x="4086225" y="5334000"/>
          <p14:tracePt t="23074" x="4068763" y="5362575"/>
          <p14:tracePt t="23081" x="4057650" y="5391150"/>
          <p14:tracePt t="23091" x="4046538" y="5413375"/>
          <p14:tracePt t="23098" x="4046538" y="5424488"/>
          <p14:tracePt t="23106" x="4035425" y="5441950"/>
          <p14:tracePt t="23114" x="4029075" y="5453063"/>
          <p14:tracePt t="23121" x="4029075" y="5464175"/>
          <p14:tracePt t="23129" x="4024313" y="5468938"/>
          <p14:tracePt t="23137" x="4017963" y="5480050"/>
          <p14:tracePt t="23154" x="4017963" y="5486400"/>
          <p14:tracePt t="23162" x="4017963" y="5492750"/>
          <p14:tracePt t="23178" x="4013200" y="5497513"/>
          <p14:tracePt t="23194" x="4006850" y="5508625"/>
          <p14:tracePt t="23226" x="4006850" y="5514975"/>
          <p14:tracePt t="23250" x="4006850" y="5526088"/>
          <p14:tracePt t="29881" x="4013200" y="5508625"/>
          <p14:tracePt t="29889" x="4046538" y="5468938"/>
          <p14:tracePt t="29897" x="4075113" y="5430838"/>
          <p14:tracePt t="29905" x="4090988" y="5402263"/>
          <p14:tracePt t="29913" x="4108450" y="5368925"/>
          <p14:tracePt t="29921" x="4119563" y="5334000"/>
          <p14:tracePt t="29929" x="4125913" y="5300663"/>
          <p14:tracePt t="29937" x="4137025" y="5272088"/>
          <p14:tracePt t="29945" x="4148138" y="5249863"/>
          <p14:tracePt t="29953" x="4152900" y="5227638"/>
          <p14:tracePt t="29961" x="4159250" y="5222875"/>
          <p14:tracePt t="29969" x="4159250" y="5210175"/>
          <p14:tracePt t="30530" x="4170363" y="5194300"/>
          <p14:tracePt t="30537" x="4175125" y="5160963"/>
          <p14:tracePt t="30546" x="4192588" y="5126038"/>
          <p14:tracePt t="30553" x="4198938" y="5099050"/>
          <p14:tracePt t="30561" x="4203700" y="5064125"/>
          <p14:tracePt t="30569" x="4210050" y="5019675"/>
          <p14:tracePt t="30577" x="4210050" y="4975225"/>
          <p14:tracePt t="30585" x="4210050" y="4929188"/>
          <p14:tracePt t="30593" x="4210050" y="4884738"/>
          <p14:tracePt t="30601" x="4210050" y="4840288"/>
          <p14:tracePt t="30609" x="4210050" y="4772025"/>
          <p14:tracePt t="30617" x="4210050" y="4705350"/>
          <p14:tracePt t="30626" x="4214813" y="4632325"/>
          <p14:tracePt t="30634" x="4214813" y="4548188"/>
          <p14:tracePt t="30643" x="4232275" y="4451350"/>
          <p14:tracePt t="30650" x="4237038" y="4356100"/>
          <p14:tracePt t="30658" x="4254500" y="4256088"/>
          <p14:tracePt t="30666" x="4260850" y="4143375"/>
          <p14:tracePt t="30675" x="4276725" y="4013200"/>
          <p14:tracePt t="30681" x="4294188" y="3884613"/>
          <p14:tracePt t="30690" x="4316413" y="3738563"/>
          <p14:tracePt t="30697" x="4333875" y="3592513"/>
          <p14:tracePt t="30706" x="4349750" y="3446463"/>
          <p14:tracePt t="30713" x="4378325" y="3316288"/>
          <p14:tracePt t="30721" x="4378325" y="3159125"/>
          <p14:tracePt t="30729" x="4378325" y="3035300"/>
          <p14:tracePt t="30737" x="4378325" y="2928938"/>
          <p14:tracePt t="30745" x="4378325" y="2805113"/>
          <p14:tracePt t="30754" x="4378325" y="2714625"/>
          <p14:tracePt t="30762" x="4389438" y="2614613"/>
          <p14:tracePt t="30771" x="4406900" y="2528888"/>
          <p14:tracePt t="30778" x="4418013" y="2451100"/>
          <p14:tracePt t="30785" x="4429125" y="2382838"/>
          <p14:tracePt t="30793" x="4445000" y="2320925"/>
          <p14:tracePt t="30802" x="4468813" y="2259013"/>
          <p14:tracePt t="30811" x="4484688" y="2198688"/>
          <p14:tracePt t="30818" x="4495800" y="2147888"/>
          <p14:tracePt t="30828" x="4513263" y="2085975"/>
          <p14:tracePt t="30834" x="4541838" y="2017713"/>
          <p14:tracePt t="30841" x="4557713" y="1962150"/>
          <p14:tracePt t="30849" x="4575175" y="1905000"/>
          <p14:tracePt t="30857" x="4597400" y="1843088"/>
          <p14:tracePt t="30866" x="4619625" y="1787525"/>
          <p14:tracePt t="30874" x="4637088" y="1736725"/>
          <p14:tracePt t="30881" x="4652963" y="1685925"/>
          <p14:tracePt t="30889" x="4664075" y="1647825"/>
          <p14:tracePt t="30897" x="4675188" y="1601788"/>
          <p14:tracePt t="30905" x="4687888" y="1579563"/>
          <p14:tracePt t="30913" x="4687888" y="1546225"/>
          <p14:tracePt t="30921" x="4692650" y="1528763"/>
          <p14:tracePt t="30929" x="4692650" y="1524000"/>
          <p14:tracePt t="30937" x="4692650" y="1517650"/>
          <p14:tracePt t="30946" x="4699000" y="1500188"/>
          <p14:tracePt t="30956" x="4699000" y="1484313"/>
          <p14:tracePt t="30962" x="4699000" y="1473200"/>
          <p14:tracePt t="30970" x="4710113" y="1455738"/>
          <p14:tracePt t="30979" x="4714875" y="1444625"/>
          <p14:tracePt t="30986" x="4725988" y="1422400"/>
          <p14:tracePt t="30993" x="4732338" y="1404938"/>
          <p14:tracePt t="31001" x="4743450" y="1382713"/>
          <p14:tracePt t="31010" x="4743450" y="1371600"/>
          <p14:tracePt t="31017" x="4754563" y="1354138"/>
          <p14:tracePt t="31027" x="4765675" y="1327150"/>
          <p14:tracePt t="31036" x="4772025" y="1316038"/>
          <p14:tracePt t="31046" x="4776788" y="1298575"/>
          <p14:tracePt t="31049" x="4794250" y="1270000"/>
          <p14:tracePt t="31057" x="4810125" y="1254125"/>
          <p14:tracePt t="31065" x="4833938" y="1219200"/>
          <p14:tracePt t="31074" x="4856163" y="1185863"/>
          <p14:tracePt t="31081" x="4867275" y="1157288"/>
          <p14:tracePt t="31093" x="4889500" y="1130300"/>
          <p14:tracePt t="31097" x="4900613" y="1112838"/>
          <p14:tracePt t="31105" x="4918075" y="1084263"/>
          <p14:tracePt t="31114" x="4922838" y="1068388"/>
          <p14:tracePt t="31122" x="4933950" y="1039813"/>
          <p14:tracePt t="31130" x="4940300" y="1028700"/>
          <p14:tracePt t="31138" x="4945063" y="1006475"/>
          <p14:tracePt t="31148" x="4945063" y="989013"/>
          <p14:tracePt t="31154" x="4951413" y="977900"/>
          <p14:tracePt t="31161" x="4951413" y="966788"/>
          <p14:tracePt t="31169" x="4957763" y="949325"/>
          <p14:tracePt t="31177" x="4962525" y="944563"/>
          <p14:tracePt t="31185" x="4962525" y="927100"/>
          <p14:tracePt t="31193" x="4968875" y="915988"/>
          <p14:tracePt t="31201" x="4973638" y="904875"/>
          <p14:tracePt t="31210" x="4979988" y="893763"/>
          <p14:tracePt t="31217" x="4979988" y="887413"/>
          <p14:tracePt t="31225" x="4984750" y="882650"/>
          <p14:tracePt t="31233" x="4984750" y="871538"/>
          <p14:tracePt t="31249" x="4991100" y="860425"/>
          <p14:tracePt t="31257" x="4995863" y="854075"/>
          <p14:tracePt t="31266" x="4995863" y="849313"/>
          <p14:tracePt t="31273" x="4995863" y="842963"/>
          <p14:tracePt t="31281" x="5002213" y="842963"/>
          <p14:tracePt t="31290" x="5002213" y="838200"/>
          <p14:tracePt t="31298" x="5002213" y="831850"/>
          <p14:tracePt t="31306" x="5006975" y="831850"/>
          <p14:tracePt t="31314" x="5006975" y="827088"/>
          <p14:tracePt t="31330" x="5013325" y="814388"/>
          <p14:tracePt t="31354" x="5018088" y="803275"/>
          <p14:tracePt t="32124" x="5046663" y="803275"/>
          <p14:tracePt t="32130" x="5080000" y="803275"/>
          <p14:tracePt t="32138" x="5114925" y="803275"/>
          <p14:tracePt t="32146" x="5153025" y="798513"/>
          <p14:tracePt t="32155" x="5192713" y="798513"/>
          <p14:tracePt t="32162" x="5232400" y="798513"/>
          <p14:tracePt t="32170" x="5260975" y="798513"/>
          <p14:tracePt t="32178" x="5283200" y="798513"/>
          <p14:tracePt t="32186" x="5294313" y="798513"/>
          <p14:tracePt t="32195" x="5311775" y="798513"/>
          <p14:tracePt t="32213" x="5316538" y="798513"/>
          <p14:tracePt t="32217" x="5322888" y="798513"/>
          <p14:tracePt t="32233" x="5327650" y="798513"/>
          <p14:tracePt t="32241" x="5334000" y="798513"/>
          <p14:tracePt t="32249" x="5338763" y="798513"/>
          <p14:tracePt t="32258" x="5338763" y="792163"/>
          <p14:tracePt t="32266" x="5349875" y="792163"/>
          <p14:tracePt t="32274" x="5367338" y="787400"/>
          <p14:tracePt t="32282" x="5372100" y="787400"/>
          <p14:tracePt t="32289" x="5384800" y="787400"/>
          <p14:tracePt t="32298" x="5389563" y="787400"/>
          <p14:tracePt t="32305" x="5400675" y="787400"/>
          <p14:tracePt t="32313" x="5411788" y="787400"/>
          <p14:tracePt t="32321" x="5418138" y="787400"/>
          <p14:tracePt t="32329" x="5434013" y="787400"/>
          <p14:tracePt t="32337" x="5446713" y="787400"/>
          <p14:tracePt t="32345" x="5457825" y="787400"/>
          <p14:tracePt t="32353" x="5473700" y="787400"/>
          <p14:tracePt t="32361" x="5484813" y="787400"/>
          <p14:tracePt t="32369" x="5502275" y="787400"/>
          <p14:tracePt t="32377" x="5519738" y="787400"/>
          <p14:tracePt t="32385" x="5535613" y="787400"/>
          <p14:tracePt t="32393" x="5553075" y="787400"/>
          <p14:tracePt t="32401" x="5568950" y="787400"/>
          <p14:tracePt t="32410" x="5586413" y="787400"/>
          <p14:tracePt t="32417" x="5603875" y="787400"/>
          <p14:tracePt t="32426" x="5619750" y="787400"/>
          <p14:tracePt t="32433" x="5637213" y="781050"/>
          <p14:tracePt t="32441" x="5648325" y="781050"/>
          <p14:tracePt t="32449" x="5659438" y="781050"/>
          <p14:tracePt t="32458" x="5676900" y="781050"/>
          <p14:tracePt t="32466" x="5688013" y="781050"/>
          <p14:tracePt t="32473" x="5699125" y="781050"/>
          <p14:tracePt t="32481" x="5715000" y="781050"/>
          <p14:tracePt t="32489" x="5727700" y="781050"/>
          <p14:tracePt t="32498" x="5738813" y="781050"/>
          <p14:tracePt t="32506" x="5754688" y="781050"/>
          <p14:tracePt t="32514" x="5765800" y="781050"/>
          <p14:tracePt t="32521" x="5776913" y="781050"/>
          <p14:tracePt t="32530" x="5788025" y="781050"/>
          <p14:tracePt t="32537" x="5800725" y="781050"/>
          <p14:tracePt t="32545" x="5816600" y="781050"/>
          <p14:tracePt t="32553" x="5834063" y="781050"/>
          <p14:tracePt t="32561" x="5845175" y="781050"/>
          <p14:tracePt t="32569" x="5861050" y="781050"/>
          <p14:tracePt t="32577" x="5873750" y="781050"/>
          <p14:tracePt t="32585" x="5889625" y="776288"/>
          <p14:tracePt t="32594" x="5900738" y="776288"/>
          <p14:tracePt t="32601" x="5911850" y="776288"/>
          <p14:tracePt t="32618" x="5922963" y="776288"/>
          <p14:tracePt t="32633" x="5929313" y="776288"/>
          <p14:tracePt t="32642" x="5935663" y="776288"/>
          <p14:tracePt t="32657" x="5946775" y="776288"/>
          <p14:tracePt t="32674" x="5951538" y="776288"/>
          <p14:tracePt t="32681" x="5957888" y="776288"/>
          <p14:tracePt t="32689" x="5962650" y="776288"/>
          <p14:tracePt t="32697" x="5969000" y="776288"/>
          <p14:tracePt t="32705" x="5980113" y="776288"/>
          <p14:tracePt t="32713" x="5991225" y="776288"/>
          <p14:tracePt t="32721" x="6002338" y="776288"/>
          <p14:tracePt t="32729" x="6024563" y="776288"/>
          <p14:tracePt t="32738" x="6042025" y="776288"/>
          <p14:tracePt t="32745" x="6057900" y="776288"/>
          <p14:tracePt t="32754" x="6081713" y="776288"/>
          <p14:tracePt t="32761" x="6103938" y="776288"/>
          <p14:tracePt t="32769" x="6119813" y="776288"/>
          <p14:tracePt t="32777" x="6137275" y="776288"/>
          <p14:tracePt t="32785" x="6159500" y="776288"/>
          <p14:tracePt t="32793" x="6176963" y="776288"/>
          <p14:tracePt t="32801" x="6199188" y="776288"/>
          <p14:tracePt t="32810" x="6232525" y="776288"/>
          <p14:tracePt t="32818" x="6254750" y="776288"/>
          <p14:tracePt t="32825" x="6276975" y="776288"/>
          <p14:tracePt t="32833" x="6316663" y="776288"/>
          <p14:tracePt t="32842" x="6338888" y="776288"/>
          <p14:tracePt t="32849" x="6373813" y="776288"/>
          <p14:tracePt t="32857" x="6407150" y="776288"/>
          <p14:tracePt t="32865" x="6440488" y="769938"/>
          <p14:tracePt t="32874" x="6469063" y="765175"/>
          <p14:tracePt t="32881" x="6491288" y="765175"/>
          <p14:tracePt t="32889" x="6508750" y="765175"/>
          <p14:tracePt t="32898" x="6524625" y="765175"/>
          <p14:tracePt t="32905" x="6535738" y="765175"/>
          <p14:tracePt t="32913" x="6553200" y="765175"/>
          <p14:tracePt t="32921" x="6564313" y="765175"/>
          <p14:tracePt t="32929" x="6581775" y="765175"/>
          <p14:tracePt t="32937" x="6597650" y="765175"/>
          <p14:tracePt t="32945" x="6608763" y="765175"/>
          <p14:tracePt t="32954" x="6619875" y="765175"/>
          <p14:tracePt t="32961" x="6637338" y="765175"/>
          <p14:tracePt t="32969" x="6643688" y="765175"/>
          <p14:tracePt t="32977" x="6654800" y="765175"/>
          <p14:tracePt t="32985" x="6665913" y="765175"/>
          <p14:tracePt t="32993" x="6677025" y="765175"/>
          <p14:tracePt t="33002" x="6688138" y="765175"/>
          <p14:tracePt t="33010" x="6699250" y="765175"/>
          <p14:tracePt t="33019" x="6710363" y="765175"/>
          <p14:tracePt t="33026" x="6732588" y="765175"/>
          <p14:tracePt t="33034" x="6750050" y="765175"/>
          <p14:tracePt t="33043" x="6778625" y="765175"/>
          <p14:tracePt t="33050" x="6811963" y="765175"/>
          <p14:tracePt t="33058" x="6838950" y="765175"/>
          <p14:tracePt t="33066" x="6878638" y="765175"/>
          <p14:tracePt t="33076" x="6913563" y="765175"/>
          <p14:tracePt t="33081" x="6951663" y="765175"/>
          <p14:tracePt t="33094" x="7008813" y="765175"/>
          <p14:tracePt t="33097" x="7053263" y="765175"/>
          <p14:tracePt t="33107" x="7104063" y="765175"/>
          <p14:tracePt t="33114" x="7159625" y="765175"/>
          <p14:tracePt t="33122" x="7216775" y="765175"/>
          <p14:tracePt t="33130" x="7267575" y="758825"/>
          <p14:tracePt t="33138" x="7312025" y="752475"/>
          <p14:tracePt t="33147" x="7362825" y="747713"/>
          <p14:tracePt t="33155" x="7402513" y="736600"/>
          <p14:tracePt t="33163" x="7435850" y="736600"/>
          <p14:tracePt t="33170" x="7469188" y="730250"/>
          <p14:tracePt t="33179" x="7508875" y="719138"/>
          <p14:tracePt t="33185" x="7535863" y="719138"/>
          <p14:tracePt t="33194" x="7575550" y="719138"/>
          <p14:tracePt t="33202" x="7615238" y="719138"/>
          <p14:tracePt t="33211" x="7654925" y="719138"/>
          <p14:tracePt t="33218" x="7683500" y="719138"/>
          <p14:tracePt t="33226" x="7721600" y="719138"/>
          <p14:tracePt t="33234" x="7750175" y="719138"/>
          <p14:tracePt t="33241" x="7783513" y="719138"/>
          <p14:tracePt t="33249" x="7805738" y="719138"/>
          <p14:tracePt t="33258" x="7829550" y="719138"/>
          <p14:tracePt t="33265" x="7867650" y="719138"/>
          <p14:tracePt t="33273" x="7891463" y="719138"/>
          <p14:tracePt t="33281" x="7913688" y="719138"/>
          <p14:tracePt t="33289" x="7940675" y="719138"/>
          <p14:tracePt t="33298" x="7975600" y="719138"/>
          <p14:tracePt t="33305" x="8002588" y="719138"/>
          <p14:tracePt t="33313" x="8031163" y="719138"/>
          <p14:tracePt t="33321" x="8070850" y="719138"/>
          <p14:tracePt t="33329" x="8104188" y="719138"/>
          <p14:tracePt t="33337" x="8126413" y="719138"/>
          <p14:tracePt t="33345" x="8154988" y="719138"/>
          <p14:tracePt t="33353" x="8188325" y="719138"/>
          <p14:tracePt t="33361" x="8210550" y="719138"/>
          <p14:tracePt t="33369" x="8228013" y="719138"/>
          <p14:tracePt t="33378" x="8250238" y="719138"/>
          <p14:tracePt t="33386" x="8272463" y="719138"/>
          <p14:tracePt t="33395" x="8289925" y="719138"/>
          <p14:tracePt t="33402" x="8312150" y="719138"/>
          <p14:tracePt t="33411" x="8329613" y="719138"/>
          <p14:tracePt t="33417" x="8345488" y="714375"/>
          <p14:tracePt t="33425" x="8356600" y="714375"/>
          <p14:tracePt t="33433" x="8367713" y="714375"/>
          <p14:tracePt t="33465" x="8374063" y="714375"/>
          <p14:tracePt t="33497" x="8385175" y="714375"/>
          <p14:tracePt t="33505" x="8391525" y="714375"/>
          <p14:tracePt t="33514" x="8402638" y="708025"/>
          <p14:tracePt t="33521" x="8418513" y="708025"/>
          <p14:tracePt t="33530" x="8435975" y="703263"/>
          <p14:tracePt t="33537" x="8458200" y="703263"/>
          <p14:tracePt t="33545" x="8491538" y="703263"/>
          <p14:tracePt t="33554" x="8520113" y="703263"/>
          <p14:tracePt t="33563" x="8548688" y="703263"/>
          <p14:tracePt t="33570" x="8582025" y="703263"/>
          <p14:tracePt t="33579" x="8599488" y="703263"/>
          <p14:tracePt t="33585" x="8615363" y="703263"/>
          <p14:tracePt t="33593" x="8626475" y="703263"/>
          <p14:tracePt t="33601" x="8648700" y="703263"/>
          <p14:tracePt t="33610" x="8666163" y="703263"/>
          <p14:tracePt t="33617" x="8683625" y="703263"/>
          <p14:tracePt t="33625" x="8688388" y="703263"/>
          <p14:tracePt t="33633" x="8705850" y="703263"/>
          <p14:tracePt t="33641" x="8716963" y="703263"/>
          <p14:tracePt t="33658" x="8721725" y="703263"/>
          <p14:tracePt t="33665" x="8728075" y="703263"/>
          <p14:tracePt t="33681" x="8739188" y="703263"/>
          <p14:tracePt t="33690" x="8750300" y="703263"/>
          <p14:tracePt t="33697" x="8761413" y="703263"/>
          <p14:tracePt t="33705" x="8772525" y="703263"/>
          <p14:tracePt t="33714" x="8783638" y="703263"/>
          <p14:tracePt t="33721" x="8789988" y="703263"/>
          <p14:tracePt t="33729" x="8796338" y="703263"/>
          <p14:tracePt t="33738" x="8801100" y="703263"/>
          <p14:tracePt t="33794" x="8807450" y="703263"/>
          <p14:tracePt t="33809" x="8812213" y="703263"/>
          <p14:tracePt t="35539" x="8796338" y="696913"/>
          <p14:tracePt t="35545" x="8761413" y="685800"/>
          <p14:tracePt t="35553" x="8716963" y="674688"/>
          <p14:tracePt t="35561" x="8661400" y="663575"/>
          <p14:tracePt t="35569" x="8610600" y="641350"/>
          <p14:tracePt t="35578" x="8553450" y="630238"/>
          <p14:tracePt t="35586" x="8497888" y="612775"/>
          <p14:tracePt t="35596" x="8453438" y="601663"/>
          <p14:tracePt t="35601" x="8413750" y="590550"/>
          <p14:tracePt t="35610" x="8391525" y="579438"/>
          <p14:tracePt t="35617" x="8367713" y="573088"/>
          <p14:tracePt t="36569" x="8362950" y="573088"/>
          <p14:tracePt t="36946" x="8356600" y="573088"/>
          <p14:tracePt t="36955" x="8318500" y="573088"/>
          <p14:tracePt t="36961" x="8267700" y="590550"/>
          <p14:tracePt t="36969" x="8228013" y="601663"/>
          <p14:tracePt t="36978" x="8183563" y="612775"/>
          <p14:tracePt t="36985" x="8137525" y="635000"/>
          <p14:tracePt t="36994" x="8099425" y="652463"/>
          <p14:tracePt t="37001" x="8059738" y="663575"/>
          <p14:tracePt t="37010" x="8031163" y="668338"/>
          <p14:tracePt t="37017" x="7997825" y="679450"/>
          <p14:tracePt t="37025" x="7975600" y="692150"/>
          <p14:tracePt t="37034" x="7958138" y="703263"/>
          <p14:tracePt t="37042" x="7951788" y="703263"/>
          <p14:tracePt t="37051" x="7940675" y="708025"/>
          <p14:tracePt t="37058" x="7935913" y="714375"/>
          <p14:tracePt t="37067" x="7924800" y="714375"/>
          <p14:tracePt t="37076" x="7918450" y="714375"/>
          <p14:tracePt t="37081" x="7907338" y="725488"/>
          <p14:tracePt t="37089" x="7878763" y="736600"/>
          <p14:tracePt t="37097" x="7867650" y="736600"/>
          <p14:tracePt t="37105" x="7845425" y="747713"/>
          <p14:tracePt t="37113" x="7812088" y="765175"/>
          <p14:tracePt t="37121" x="7778750" y="776288"/>
          <p14:tracePt t="37129" x="7739063" y="792163"/>
          <p14:tracePt t="37137" x="7699375" y="809625"/>
          <p14:tracePt t="37146" x="7654925" y="831850"/>
          <p14:tracePt t="37154" x="7626350" y="849313"/>
          <p14:tracePt t="37162" x="7593013" y="865188"/>
          <p14:tracePt t="37170" x="7564438" y="882650"/>
          <p14:tracePt t="37179" x="7542213" y="900113"/>
          <p14:tracePt t="37187" x="7508875" y="915988"/>
          <p14:tracePt t="37195" x="7480300" y="922338"/>
          <p14:tracePt t="37202" x="7446963" y="933450"/>
          <p14:tracePt t="37211" x="7424738" y="944563"/>
          <p14:tracePt t="37219" x="7396163" y="955675"/>
          <p14:tracePt t="37226" x="7373938" y="973138"/>
          <p14:tracePt t="37234" x="7340600" y="989013"/>
          <p14:tracePt t="37241" x="7323138" y="995363"/>
          <p14:tracePt t="37249" x="7305675" y="1011238"/>
          <p14:tracePt t="37257" x="7272338" y="1039813"/>
          <p14:tracePt t="37266" x="7243763" y="1062038"/>
          <p14:tracePt t="37273" x="7210425" y="1090613"/>
          <p14:tracePt t="37281" x="7177088" y="1112838"/>
          <p14:tracePt t="37290" x="7137400" y="1141413"/>
          <p14:tracePt t="37297" x="7081838" y="1185863"/>
          <p14:tracePt t="37305" x="7046913" y="1219200"/>
          <p14:tracePt t="37314" x="7002463" y="1254125"/>
          <p14:tracePt t="37321" x="6962775" y="1292225"/>
          <p14:tracePt t="37329" x="6929438" y="1320800"/>
          <p14:tracePt t="37338" x="6884988" y="1360488"/>
          <p14:tracePt t="37345" x="6845300" y="1400175"/>
          <p14:tracePt t="37354" x="6800850" y="1433513"/>
          <p14:tracePt t="37361" x="6761163" y="1466850"/>
          <p14:tracePt t="37370" x="6727825" y="1500188"/>
          <p14:tracePt t="37379" x="6699250" y="1517650"/>
          <p14:tracePt t="37386" x="6670675" y="1546225"/>
          <p14:tracePt t="37397" x="6643688" y="1579563"/>
          <p14:tracePt t="37403" x="6619875" y="1612900"/>
          <p14:tracePt t="37410" x="6604000" y="1635125"/>
          <p14:tracePt t="37418" x="6581775" y="1663700"/>
          <p14:tracePt t="37426" x="6570663" y="1674813"/>
          <p14:tracePt t="37435" x="6553200" y="1697038"/>
          <p14:tracePt t="37442" x="6535738" y="1714500"/>
          <p14:tracePt t="37450" x="6508750" y="1747838"/>
          <p14:tracePt t="37458" x="6480175" y="1770063"/>
          <p14:tracePt t="37467" x="6446838" y="1804988"/>
          <p14:tracePt t="37473" x="6418263" y="1831975"/>
          <p14:tracePt t="37481" x="6389688" y="1860550"/>
          <p14:tracePt t="37489" x="6356350" y="1889125"/>
          <p14:tracePt t="37497" x="6323013" y="1911350"/>
          <p14:tracePt t="37505" x="6289675" y="1939925"/>
          <p14:tracePt t="37514" x="6265863" y="1962150"/>
          <p14:tracePt t="37521" x="6232525" y="1990725"/>
          <p14:tracePt t="37530" x="6199188" y="2017713"/>
          <p14:tracePt t="37537" x="6170613" y="2046288"/>
          <p14:tracePt t="37546" x="6137275" y="2079625"/>
          <p14:tracePt t="37554" x="6108700" y="2108200"/>
          <p14:tracePt t="37563" x="6081713" y="2136775"/>
          <p14:tracePt t="37570" x="6053138" y="2170113"/>
          <p14:tracePt t="37579" x="6030913" y="2198688"/>
          <p14:tracePt t="37586" x="6002338" y="2225675"/>
          <p14:tracePt t="37597" x="5973763" y="2259013"/>
          <p14:tracePt t="37602" x="5946775" y="2282825"/>
          <p14:tracePt t="37610" x="5918200" y="2309813"/>
          <p14:tracePt t="37618" x="5878513" y="2344738"/>
          <p14:tracePt t="37628" x="5838825" y="2382838"/>
          <p14:tracePt t="37633" x="5800725" y="2406650"/>
          <p14:tracePt t="37641" x="5765800" y="2433638"/>
          <p14:tracePt t="37649" x="5727700" y="2462213"/>
          <p14:tracePt t="37657" x="5681663" y="2490788"/>
          <p14:tracePt t="37665" x="5659438" y="2513013"/>
          <p14:tracePt t="37675" x="5626100" y="2535238"/>
          <p14:tracePt t="37681" x="5614988" y="2546350"/>
          <p14:tracePt t="37690" x="5603875" y="2557463"/>
          <p14:tracePt t="37700" x="5592763" y="2563813"/>
          <p14:tracePt t="37706" x="5592763" y="2568575"/>
          <p14:tracePt t="37714" x="5586413" y="2568575"/>
          <p14:tracePt t="37729" x="5586413" y="2574925"/>
          <p14:tracePt t="37737" x="5586413" y="2579688"/>
          <p14:tracePt t="37761" x="5580063" y="2586038"/>
          <p14:tracePt t="37786" x="5580063" y="2590800"/>
          <p14:tracePt t="38410" x="5580063" y="2597150"/>
          <p14:tracePt t="38417" x="5603875" y="2597150"/>
          <p14:tracePt t="38426" x="5630863" y="2586038"/>
          <p14:tracePt t="38433" x="5670550" y="2579688"/>
          <p14:tracePt t="38441" x="5710238" y="2568575"/>
          <p14:tracePt t="38449" x="5743575" y="2557463"/>
          <p14:tracePt t="38457" x="5783263" y="2552700"/>
          <p14:tracePt t="38465" x="5822950" y="2546350"/>
          <p14:tracePt t="38474" x="5861050" y="2541588"/>
          <p14:tracePt t="38481" x="5889625" y="2541588"/>
          <p14:tracePt t="38491" x="5918200" y="2541588"/>
          <p14:tracePt t="38498" x="5940425" y="2535238"/>
          <p14:tracePt t="38506" x="5962650" y="2535238"/>
          <p14:tracePt t="38513" x="5980113" y="2535238"/>
          <p14:tracePt t="38521" x="6002338" y="2535238"/>
          <p14:tracePt t="38529" x="6019800" y="2535238"/>
          <p14:tracePt t="38537" x="6042025" y="2535238"/>
          <p14:tracePt t="38546" x="6057900" y="2535238"/>
          <p14:tracePt t="38553" x="6081713" y="2535238"/>
          <p14:tracePt t="38562" x="6103938" y="2535238"/>
          <p14:tracePt t="38569" x="6126163" y="2535238"/>
          <p14:tracePt t="38578" x="6148388" y="2535238"/>
          <p14:tracePt t="38585" x="6181725" y="2535238"/>
          <p14:tracePt t="38594" x="6210300" y="2535238"/>
          <p14:tracePt t="38601" x="6232525" y="2535238"/>
          <p14:tracePt t="38609" x="6254750" y="2535238"/>
          <p14:tracePt t="38617" x="6272213" y="2535238"/>
          <p14:tracePt t="38626" x="6289675" y="2535238"/>
          <p14:tracePt t="38633" x="6311900" y="2535238"/>
          <p14:tracePt t="38641" x="6327775" y="2528888"/>
          <p14:tracePt t="38649" x="6350000" y="2524125"/>
          <p14:tracePt t="38657" x="6362700" y="2524125"/>
          <p14:tracePt t="38665" x="6373813" y="2517775"/>
          <p14:tracePt t="38675" x="6384925" y="2517775"/>
          <p14:tracePt t="38681" x="6396038" y="2517775"/>
          <p14:tracePt t="38690" x="6407150" y="2517775"/>
          <p14:tracePt t="38697" x="6418263" y="2517775"/>
          <p14:tracePt t="38706" x="6446838" y="2513013"/>
          <p14:tracePt t="38713" x="6462713" y="2513013"/>
          <p14:tracePt t="38721" x="6484938" y="2513013"/>
          <p14:tracePt t="38729" x="6508750" y="2506663"/>
          <p14:tracePt t="38737" x="6535738" y="2506663"/>
          <p14:tracePt t="38745" x="6570663" y="2506663"/>
          <p14:tracePt t="38754" x="6592888" y="2506663"/>
          <p14:tracePt t="38765" x="6619875" y="2506663"/>
          <p14:tracePt t="38770" x="6648450" y="2501900"/>
          <p14:tracePt t="38781" x="6665913" y="2501900"/>
          <p14:tracePt t="38787" x="6688138" y="2501900"/>
          <p14:tracePt t="38794" x="6705600" y="2501900"/>
          <p14:tracePt t="38802" x="6721475" y="2501900"/>
          <p14:tracePt t="38810" x="6743700" y="2501900"/>
          <p14:tracePt t="38818" x="6765925" y="2495550"/>
          <p14:tracePt t="38827" x="6778625" y="2495550"/>
          <p14:tracePt t="38834" x="6800850" y="2495550"/>
          <p14:tracePt t="38842" x="6823075" y="2495550"/>
          <p14:tracePt t="38850" x="6856413" y="2495550"/>
          <p14:tracePt t="38860" x="6878638" y="2495550"/>
          <p14:tracePt t="38865" x="6913563" y="2495550"/>
          <p14:tracePt t="38874" x="6946900" y="2495550"/>
          <p14:tracePt t="38881" x="6962775" y="2495550"/>
          <p14:tracePt t="38889" x="6986588" y="2495550"/>
          <p14:tracePt t="38897" x="7008813" y="2495550"/>
          <p14:tracePt t="38906" x="7031038" y="2495550"/>
          <p14:tracePt t="38915" x="7064375" y="2495550"/>
          <p14:tracePt t="38923" x="7092950" y="2501900"/>
          <p14:tracePt t="38932" x="7126288" y="2506663"/>
          <p14:tracePt t="38938" x="7165975" y="2513013"/>
          <p14:tracePt t="38946" x="7205663" y="2517775"/>
          <p14:tracePt t="38955" x="7232650" y="2517775"/>
          <p14:tracePt t="38964" x="7254875" y="2524125"/>
          <p14:tracePt t="38970" x="7289800" y="2528888"/>
          <p14:tracePt t="38979" x="7323138" y="2535238"/>
          <p14:tracePt t="38987" x="7351713" y="2541588"/>
          <p14:tracePt t="38993" x="7385050" y="2546350"/>
          <p14:tracePt t="39001" x="7413625" y="2552700"/>
          <p14:tracePt t="39009" x="7462838" y="2552700"/>
          <p14:tracePt t="39017" x="7502525" y="2563813"/>
          <p14:tracePt t="39025" x="7535863" y="2563813"/>
          <p14:tracePt t="39034" x="7575550" y="2568575"/>
          <p14:tracePt t="39041" x="7621588" y="2579688"/>
          <p14:tracePt t="39049" x="7666038" y="2579688"/>
          <p14:tracePt t="39057" x="7716838" y="2586038"/>
          <p14:tracePt t="39065" x="7767638" y="2590800"/>
          <p14:tracePt t="39074" x="7805738" y="2590800"/>
          <p14:tracePt t="39082" x="7856538" y="2597150"/>
          <p14:tracePt t="39090" x="7913688" y="2601913"/>
          <p14:tracePt t="39116" x="8020050" y="2625725"/>
          <p14:tracePt t="39125" x="8037513" y="2625725"/>
          <p14:tracePt t="39129" x="8042275" y="2625725"/>
          <p14:tracePt t="39154" x="8048625" y="2625725"/>
          <p14:tracePt t="39170" x="8048625" y="2630488"/>
          <p14:tracePt t="39186" x="8053388" y="2630488"/>
          <p14:tracePt t="39195" x="8059738" y="2636838"/>
          <p14:tracePt t="39202" x="8064500" y="2636838"/>
          <p14:tracePt t="39220" x="8070850" y="2641600"/>
          <p14:tracePt t="41490" x="8064500" y="2641600"/>
          <p14:tracePt t="41497" x="7975600" y="2641600"/>
          <p14:tracePt t="41505" x="7885113" y="2641600"/>
          <p14:tracePt t="41513" x="7816850" y="2641600"/>
          <p14:tracePt t="41522" x="7750175" y="2641600"/>
          <p14:tracePt t="41530" x="7683500" y="2641600"/>
          <p14:tracePt t="41538" x="7632700" y="2641600"/>
          <p14:tracePt t="41546" x="7586663" y="2641600"/>
          <p14:tracePt t="41553" x="7553325" y="2641600"/>
          <p14:tracePt t="41561" x="7535863" y="2641600"/>
          <p14:tracePt t="41570" x="7531100" y="2641600"/>
          <p14:tracePt t="41579" x="7524750" y="2641600"/>
          <p14:tracePt t="41586" x="7519988" y="2641600"/>
          <p14:tracePt t="41596" x="7513638" y="2641600"/>
          <p14:tracePt t="41602" x="7497763" y="2641600"/>
          <p14:tracePt t="41609" x="7469188" y="2641600"/>
          <p14:tracePt t="41617" x="7435850" y="2641600"/>
          <p14:tracePt t="41625" x="7389813" y="2641600"/>
          <p14:tracePt t="41633" x="7340600" y="2641600"/>
          <p14:tracePt t="41641" x="7272338" y="2641600"/>
          <p14:tracePt t="41649" x="7205663" y="2641600"/>
          <p14:tracePt t="41658" x="7137400" y="2641600"/>
          <p14:tracePt t="41665" x="7086600" y="2641600"/>
          <p14:tracePt t="41673" x="7024688" y="2641600"/>
          <p14:tracePt t="41681" x="6980238" y="2641600"/>
          <p14:tracePt t="41690" x="6935788" y="2641600"/>
          <p14:tracePt t="41697" x="6900863" y="2641600"/>
          <p14:tracePt t="41705" x="6873875" y="2641600"/>
          <p14:tracePt t="41714" x="6845300" y="2641600"/>
          <p14:tracePt t="41722" x="6827838" y="2641600"/>
          <p14:tracePt t="41732" x="6805613" y="2641600"/>
          <p14:tracePt t="41738" x="6783388" y="2641600"/>
          <p14:tracePt t="41748" x="6765925" y="2641600"/>
          <p14:tracePt t="41755" x="6743700" y="2641600"/>
          <p14:tracePt t="41763" x="6716713" y="2641600"/>
          <p14:tracePt t="41770" x="6681788" y="2641600"/>
          <p14:tracePt t="41779" x="6643688" y="2641600"/>
          <p14:tracePt t="41786" x="6597650" y="2641600"/>
          <p14:tracePt t="41794" x="6564313" y="2641600"/>
          <p14:tracePt t="41802" x="6508750" y="2641600"/>
          <p14:tracePt t="41810" x="6457950" y="2641600"/>
          <p14:tracePt t="41818" x="6411913" y="2641600"/>
          <p14:tracePt t="41826" x="6367463" y="2641600"/>
          <p14:tracePt t="41834" x="6327775" y="2641600"/>
          <p14:tracePt t="41842" x="6300788" y="2641600"/>
          <p14:tracePt t="41850" x="6265863" y="2641600"/>
          <p14:tracePt t="41858" x="6232525" y="2641600"/>
          <p14:tracePt t="41867" x="6192838" y="2641600"/>
          <p14:tracePt t="41875" x="6159500" y="2641600"/>
          <p14:tracePt t="41881" x="6115050" y="2641600"/>
          <p14:tracePt t="41889" x="6081713" y="2641600"/>
          <p14:tracePt t="41897" x="6042025" y="2641600"/>
          <p14:tracePt t="41905" x="6019800" y="2641600"/>
          <p14:tracePt t="41913" x="5984875" y="2641600"/>
          <p14:tracePt t="41922" x="5962650" y="2641600"/>
          <p14:tracePt t="41930" x="5946775" y="2641600"/>
          <p14:tracePt t="41938" x="5935663" y="2641600"/>
          <p14:tracePt t="41948" x="5918200" y="2641600"/>
          <p14:tracePt t="41955" x="5900738" y="2641600"/>
          <p14:tracePt t="41964" x="5884863" y="2641600"/>
          <p14:tracePt t="41970" x="5861050" y="2641600"/>
          <p14:tracePt t="41979" x="5834063" y="2641600"/>
          <p14:tracePt t="41987" x="5800725" y="2641600"/>
          <p14:tracePt t="41993" x="5772150" y="2641600"/>
          <p14:tracePt t="42001" x="5754688" y="2641600"/>
          <p14:tracePt t="42009" x="5732463" y="2641600"/>
          <p14:tracePt t="42017" x="5715000" y="2641600"/>
          <p14:tracePt t="42025" x="5703888" y="2641600"/>
          <p14:tracePt t="42034" x="5692775" y="2641600"/>
          <p14:tracePt t="42468" x="5703888" y="2641600"/>
          <p14:tracePt t="42473" x="5749925" y="2641600"/>
          <p14:tracePt t="42482" x="5811838" y="2641600"/>
          <p14:tracePt t="42490" x="5873750" y="2641600"/>
          <p14:tracePt t="42498" x="5940425" y="2641600"/>
          <p14:tracePt t="42506" x="6008688" y="2641600"/>
          <p14:tracePt t="42515" x="6064250" y="2641600"/>
          <p14:tracePt t="42523" x="6126163" y="2641600"/>
          <p14:tracePt t="42532" x="6181725" y="2641600"/>
          <p14:tracePt t="42538" x="6221413" y="2641600"/>
          <p14:tracePt t="42548" x="6265863" y="2641600"/>
          <p14:tracePt t="42555" x="6300788" y="2641600"/>
          <p14:tracePt t="42563" x="6327775" y="2641600"/>
          <p14:tracePt t="42571" x="6356350" y="2641600"/>
          <p14:tracePt t="42579" x="6384925" y="2641600"/>
          <p14:tracePt t="42586" x="6418263" y="2647950"/>
          <p14:tracePt t="42597" x="6451600" y="2647950"/>
          <p14:tracePt t="42601" x="6491288" y="2652713"/>
          <p14:tracePt t="42609" x="6519863" y="2652713"/>
          <p14:tracePt t="42617" x="6564313" y="2652713"/>
          <p14:tracePt t="42627" x="6604000" y="2652713"/>
          <p14:tracePt t="42633" x="6648450" y="2652713"/>
          <p14:tracePt t="42641" x="6688138" y="2652713"/>
          <p14:tracePt t="42649" x="6716713" y="2652713"/>
          <p14:tracePt t="42657" x="6738938" y="2652713"/>
          <p14:tracePt t="42665" x="6754813" y="2652713"/>
          <p14:tracePt t="42674" x="6772275" y="2652713"/>
          <p14:tracePt t="42681" x="6783388" y="2652713"/>
          <p14:tracePt t="42690" x="6800850" y="2652713"/>
          <p14:tracePt t="42698" x="6816725" y="2659063"/>
          <p14:tracePt t="42707" x="6834188" y="2659063"/>
          <p14:tracePt t="42714" x="6851650" y="2663825"/>
          <p14:tracePt t="42721" x="6867525" y="2670175"/>
          <p14:tracePt t="42730" x="6889750" y="2670175"/>
          <p14:tracePt t="42737" x="6918325" y="2670175"/>
          <p14:tracePt t="42746" x="6958013" y="2670175"/>
          <p14:tracePt t="42754" x="6986588" y="2670175"/>
          <p14:tracePt t="42761" x="7024688" y="2676525"/>
          <p14:tracePt t="42769" x="7046913" y="2676525"/>
          <p14:tracePt t="42777" x="7081838" y="2676525"/>
          <p14:tracePt t="42786" x="7108825" y="2676525"/>
          <p14:tracePt t="42793" x="7126288" y="2676525"/>
          <p14:tracePt t="42801" x="7154863" y="2676525"/>
          <p14:tracePt t="42809" x="7177088" y="2676525"/>
          <p14:tracePt t="42817" x="7221538" y="2676525"/>
          <p14:tracePt t="42826" x="7272338" y="2687638"/>
          <p14:tracePt t="42834" x="7323138" y="2692400"/>
          <p14:tracePt t="42842" x="7367588" y="2698750"/>
          <p14:tracePt t="42850" x="7435850" y="2698750"/>
          <p14:tracePt t="42857" x="7497763" y="2698750"/>
          <p14:tracePt t="42865" x="7570788" y="2703513"/>
          <p14:tracePt t="42874" x="7648575" y="2709863"/>
          <p14:tracePt t="42881" x="7727950" y="2709863"/>
          <p14:tracePt t="42889" x="7800975" y="2709863"/>
          <p14:tracePt t="42897" x="7867650" y="2709863"/>
          <p14:tracePt t="42906" x="7929563" y="2709863"/>
          <p14:tracePt t="42913" x="7986713" y="2709863"/>
          <p14:tracePt t="42921" x="8024813" y="2709863"/>
          <p14:tracePt t="42930" x="8064500" y="2709863"/>
          <p14:tracePt t="42937" x="8086725" y="2709863"/>
          <p14:tracePt t="42947" x="8099425" y="2709863"/>
          <p14:tracePt t="42955" x="8104188" y="2709863"/>
          <p14:tracePt t="49905" x="8110538" y="2709863"/>
          <p14:tracePt t="49913" x="8075613" y="2725738"/>
          <p14:tracePt t="49921" x="7980363" y="2736850"/>
          <p14:tracePt t="49930" x="7851775" y="2754313"/>
          <p14:tracePt t="49938" x="7739063" y="2765425"/>
          <p14:tracePt t="49946" x="7654925" y="2771775"/>
          <p14:tracePt t="49955" x="7570788" y="2776538"/>
          <p14:tracePt t="49961" x="7491413" y="2776538"/>
          <p14:tracePt t="49969" x="7424738" y="2782888"/>
          <p14:tracePt t="49977" x="7356475" y="2782888"/>
          <p14:tracePt t="49985" x="7305675" y="2782888"/>
          <p14:tracePt t="49993" x="7261225" y="2782888"/>
          <p14:tracePt t="50001" x="7227888" y="2782888"/>
          <p14:tracePt t="50009" x="7199313" y="2782888"/>
          <p14:tracePt t="50017" x="7181850" y="2782888"/>
          <p14:tracePt t="50025" x="7154863" y="2771775"/>
          <p14:tracePt t="50035" x="7115175" y="2760663"/>
          <p14:tracePt t="50041" x="7064375" y="2749550"/>
          <p14:tracePt t="50050" x="7002463" y="2732088"/>
          <p14:tracePt t="50057" x="6929438" y="2714625"/>
          <p14:tracePt t="50066" x="6873875" y="2709863"/>
          <p14:tracePt t="50073" x="6816725" y="2698750"/>
          <p14:tracePt t="50082" x="6765925" y="2687638"/>
          <p14:tracePt t="50101" x="6665913" y="2676525"/>
          <p14:tracePt t="50105" x="6619875" y="2670175"/>
          <p14:tracePt t="50113" x="6575425" y="2663825"/>
          <p14:tracePt t="50121" x="6535738" y="2659063"/>
          <p14:tracePt t="50129" x="6497638" y="2652713"/>
          <p14:tracePt t="50137" x="6451600" y="2647950"/>
          <p14:tracePt t="50145" x="6411913" y="2636838"/>
          <p14:tracePt t="50154" x="6378575" y="2636838"/>
          <p14:tracePt t="50161" x="6338888" y="2625725"/>
          <p14:tracePt t="50169" x="6294438" y="2614613"/>
          <p14:tracePt t="50177" x="6254750" y="2601913"/>
          <p14:tracePt t="50185" x="6199188" y="2590800"/>
          <p14:tracePt t="50193" x="6154738" y="2579688"/>
          <p14:tracePt t="50201" x="6108700" y="2568575"/>
          <p14:tracePt t="50209" x="6064250" y="2563813"/>
          <p14:tracePt t="50217" x="6024563" y="2557463"/>
          <p14:tracePt t="50225" x="5991225" y="2546350"/>
          <p14:tracePt t="50233" x="5969000" y="2541588"/>
          <p14:tracePt t="50242" x="5935663" y="2535238"/>
          <p14:tracePt t="50250" x="5911850" y="2524125"/>
          <p14:tracePt t="50257" x="5878513" y="2517775"/>
          <p14:tracePt t="50266" x="5856288" y="2513013"/>
          <p14:tracePt t="50273" x="5822950" y="2506663"/>
          <p14:tracePt t="50282" x="5794375" y="2495550"/>
          <p14:tracePt t="50289" x="5783263" y="2490788"/>
          <p14:tracePt t="50297" x="5772150" y="2490788"/>
          <p14:tracePt t="50305" x="5761038" y="2484438"/>
          <p14:tracePt t="50313" x="5749925" y="2484438"/>
          <p14:tracePt t="50321" x="5727700" y="2473325"/>
          <p14:tracePt t="50329" x="5715000" y="2473325"/>
          <p14:tracePt t="50337" x="5703888" y="2466975"/>
          <p14:tracePt t="50345" x="5692775" y="2466975"/>
          <p14:tracePt t="50353" x="5688013" y="2462213"/>
          <p14:tracePt t="50361" x="5670550" y="2455863"/>
          <p14:tracePt t="50378" x="5665788" y="2455863"/>
          <p14:tracePt t="50385" x="5659438" y="2451100"/>
          <p14:tracePt t="54491" x="5659438" y="2455863"/>
          <p14:tracePt t="54498" x="5670550" y="2466975"/>
          <p14:tracePt t="54506" x="5692775" y="2495550"/>
          <p14:tracePt t="54514" x="5703888" y="2506663"/>
          <p14:tracePt t="54522" x="5715000" y="2528888"/>
          <p14:tracePt t="54530" x="5727700" y="2541588"/>
          <p14:tracePt t="54537" x="5738813" y="2546350"/>
          <p14:tracePt t="54545" x="5743575" y="2563813"/>
          <p14:tracePt t="54553" x="5749925" y="2563813"/>
          <p14:tracePt t="54562" x="5749925" y="2568575"/>
          <p14:tracePt t="54569" x="5754688" y="2574925"/>
          <p14:tracePt t="54578" x="5754688" y="2586038"/>
          <p14:tracePt t="54610" x="5754688" y="2590800"/>
          <p14:tracePt t="54625" x="5761038" y="2597150"/>
          <p14:tracePt t="54633" x="5765800" y="2614613"/>
          <p14:tracePt t="54641" x="5772150" y="2625725"/>
          <p14:tracePt t="54650" x="5772150" y="2641600"/>
          <p14:tracePt t="54658" x="5776913" y="2659063"/>
          <p14:tracePt t="54665" x="5783263" y="2676525"/>
          <p14:tracePt t="54674" x="5788025" y="2692400"/>
          <p14:tracePt t="54681" x="5788025" y="2709863"/>
          <p14:tracePt t="54689" x="5800725" y="2732088"/>
          <p14:tracePt t="54697" x="5800725" y="2743200"/>
          <p14:tracePt t="54705" x="5811838" y="2760663"/>
          <p14:tracePt t="54713" x="5811838" y="2771775"/>
          <p14:tracePt t="54721" x="5811838" y="2782888"/>
          <p14:tracePt t="54729" x="5816600" y="2794000"/>
          <p14:tracePt t="54737" x="5816600" y="2798763"/>
          <p14:tracePt t="54745" x="5822950" y="2809875"/>
          <p14:tracePt t="54754" x="5827713" y="2822575"/>
          <p14:tracePt t="54761" x="5827713" y="2833688"/>
          <p14:tracePt t="54769" x="5827713" y="2849563"/>
          <p14:tracePt t="54777" x="5827713" y="2860675"/>
          <p14:tracePt t="54785" x="5827713" y="2878138"/>
          <p14:tracePt t="54795" x="5834063" y="2900363"/>
          <p14:tracePt t="54801" x="5838825" y="2917825"/>
          <p14:tracePt t="54809" x="5838825" y="2933700"/>
          <p14:tracePt t="54818" x="5838825" y="2951163"/>
          <p14:tracePt t="54826" x="5845175" y="2979738"/>
          <p14:tracePt t="54834" x="5845175" y="3001963"/>
          <p14:tracePt t="54841" x="5849938" y="3030538"/>
          <p14:tracePt t="54850" x="5849938" y="3052763"/>
          <p14:tracePt t="54858" x="5849938" y="3074988"/>
          <p14:tracePt t="54865" x="5849938" y="3086100"/>
          <p14:tracePt t="54873" x="5856288" y="3097213"/>
          <p14:tracePt t="54881" x="5856288" y="3108325"/>
          <p14:tracePt t="54889" x="5856288" y="3114675"/>
          <p14:tracePt t="54898" x="5861050" y="3119438"/>
          <p14:tracePt t="54905" x="5861050" y="3136900"/>
          <p14:tracePt t="54913" x="5861050" y="3148013"/>
          <p14:tracePt t="54922" x="5861050" y="3165475"/>
          <p14:tracePt t="54929" x="5861050" y="3181350"/>
          <p14:tracePt t="54937" x="5861050" y="3203575"/>
          <p14:tracePt t="54945" x="5861050" y="3221038"/>
          <p14:tracePt t="54954" x="5861050" y="3238500"/>
          <p14:tracePt t="54961" x="5861050" y="3271838"/>
          <p14:tracePt t="54969" x="5861050" y="3300413"/>
          <p14:tracePt t="54977" x="5861050" y="3327400"/>
          <p14:tracePt t="54985" x="5861050" y="3362325"/>
          <p14:tracePt t="54994" x="5861050" y="3384550"/>
          <p14:tracePt t="55004" x="5861050" y="3400425"/>
          <p14:tracePt t="55009" x="5856288" y="3422650"/>
          <p14:tracePt t="55017" x="5856288" y="3446463"/>
          <p14:tracePt t="55026" x="5856288" y="3468688"/>
          <p14:tracePt t="55036" x="5856288" y="3495675"/>
          <p14:tracePt t="55042" x="5856288" y="3524250"/>
          <p14:tracePt t="55050" x="5856288" y="3546475"/>
          <p14:tracePt t="55057" x="5856288" y="3581400"/>
          <p14:tracePt t="55065" x="5856288" y="3608388"/>
          <p14:tracePt t="55074" x="5849938" y="3630613"/>
          <p14:tracePt t="55081" x="5845175" y="3665538"/>
          <p14:tracePt t="55089" x="5845175" y="3687763"/>
          <p14:tracePt t="55097" x="5838825" y="3705225"/>
          <p14:tracePt t="55105" x="5838825" y="3721100"/>
          <p14:tracePt t="55114" x="5838825" y="3727450"/>
          <p14:tracePt t="55121" x="5838825" y="3738563"/>
          <p14:tracePt t="55129" x="5838825" y="3743325"/>
          <p14:tracePt t="55138" x="5838825" y="3754438"/>
          <p14:tracePt t="55145" x="5838825" y="3765550"/>
          <p14:tracePt t="55154" x="5838825" y="3771900"/>
          <p14:tracePt t="55161" x="5838825" y="3783013"/>
          <p14:tracePt t="55169" x="5838825" y="3794125"/>
          <p14:tracePt t="55178" x="5838825" y="3805238"/>
          <p14:tracePt t="55185" x="5838825" y="3816350"/>
          <p14:tracePt t="55193" x="5834063" y="3827463"/>
          <p14:tracePt t="55201" x="5834063" y="3844925"/>
          <p14:tracePt t="55209" x="5827713" y="3856038"/>
          <p14:tracePt t="55218" x="5827713" y="3878263"/>
          <p14:tracePt t="55226" x="5827713" y="3895725"/>
          <p14:tracePt t="55236" x="5822950" y="3917950"/>
          <p14:tracePt t="55241" x="5816600" y="3957638"/>
          <p14:tracePt t="55250" x="5811838" y="3990975"/>
          <p14:tracePt t="55257" x="5805488" y="4024313"/>
          <p14:tracePt t="55265" x="5805488" y="4052888"/>
          <p14:tracePt t="55273" x="5794375" y="4086225"/>
          <p14:tracePt t="55281" x="5794375" y="4114800"/>
          <p14:tracePt t="55289" x="5788025" y="4137025"/>
          <p14:tracePt t="55298" x="5788025" y="4154488"/>
          <p14:tracePt t="55305" x="5783263" y="4176713"/>
          <p14:tracePt t="55313" x="5783263" y="4187825"/>
          <p14:tracePt t="55321" x="5783263" y="4205288"/>
          <p14:tracePt t="55329" x="5783263" y="4216400"/>
          <p14:tracePt t="55337" x="5776913" y="4232275"/>
          <p14:tracePt t="55346" x="5776913" y="4249738"/>
          <p14:tracePt t="55353" x="5776913" y="4267200"/>
          <p14:tracePt t="55362" x="5772150" y="4289425"/>
          <p14:tracePt t="55371" x="5765800" y="4322763"/>
          <p14:tracePt t="55379" x="5761038" y="4362450"/>
          <p14:tracePt t="55387" x="5754688" y="4406900"/>
          <p14:tracePt t="55395" x="5743575" y="4457700"/>
          <p14:tracePt t="55403" x="5727700" y="4508500"/>
          <p14:tracePt t="55410" x="5721350" y="4552950"/>
          <p14:tracePt t="55418" x="5715000" y="4575175"/>
          <p14:tracePt t="55426" x="5710238" y="4592638"/>
          <p14:tracePt t="55435" x="5710238" y="4610100"/>
          <p14:tracePt t="55442" x="5703888" y="4621213"/>
          <p14:tracePt t="55459" x="5703888" y="4632325"/>
          <p14:tracePt t="55474" x="5703888" y="4637088"/>
          <p14:tracePt t="55602" x="5703888" y="4643438"/>
          <p14:tracePt t="55738" x="5703888" y="4648200"/>
          <p14:tracePt t="56074" x="5692775" y="4654550"/>
          <p14:tracePt t="56081" x="5653088" y="4654550"/>
          <p14:tracePt t="56089" x="5608638" y="4654550"/>
          <p14:tracePt t="56102" x="5564188" y="4654550"/>
          <p14:tracePt t="56105" x="5524500" y="4654550"/>
          <p14:tracePt t="56114" x="5480050" y="4654550"/>
          <p14:tracePt t="56121" x="5434013" y="4654550"/>
          <p14:tracePt t="56130" x="5400675" y="4654550"/>
          <p14:tracePt t="56138" x="5356225" y="4654550"/>
          <p14:tracePt t="56147" x="5327650" y="4654550"/>
          <p14:tracePt t="56156" x="5316538" y="4654550"/>
          <p14:tracePt t="56163" x="5311775" y="4654550"/>
          <p14:tracePt t="56171" x="5305425" y="4654550"/>
          <p14:tracePt t="56187" x="5299075" y="4654550"/>
          <p14:tracePt t="56194" x="5287963" y="4654550"/>
          <p14:tracePt t="56203" x="5283200" y="4654550"/>
          <p14:tracePt t="56211" x="5272088" y="4654550"/>
          <p14:tracePt t="56220" x="5265738" y="4654550"/>
          <p14:tracePt t="56226" x="5249863" y="4654550"/>
          <p14:tracePt t="56237" x="5221288" y="4659313"/>
          <p14:tracePt t="56241" x="5203825" y="4672013"/>
          <p14:tracePt t="56249" x="5181600" y="4683125"/>
          <p14:tracePt t="56257" x="5159375" y="4687888"/>
          <p14:tracePt t="56266" x="5141913" y="4694238"/>
          <p14:tracePt t="56273" x="5126038" y="4705350"/>
          <p14:tracePt t="56282" x="5108575" y="4716463"/>
          <p14:tracePt t="56290" x="5091113" y="4721225"/>
          <p14:tracePt t="56298" x="5080000" y="4733925"/>
          <p14:tracePt t="56306" x="5075238" y="4733925"/>
          <p14:tracePt t="56314" x="5064125" y="4745038"/>
          <p14:tracePt t="56322" x="5053013" y="4749800"/>
          <p14:tracePt t="56331" x="5046663" y="4756150"/>
          <p14:tracePt t="56338" x="5035550" y="4760913"/>
          <p14:tracePt t="56346" x="5024438" y="4772025"/>
          <p14:tracePt t="56357" x="5018088" y="4778375"/>
          <p14:tracePt t="56361" x="4995863" y="4794250"/>
          <p14:tracePt t="56369" x="4979988" y="4811713"/>
          <p14:tracePt t="56377" x="4951413" y="4840288"/>
          <p14:tracePt t="56385" x="4922838" y="4867275"/>
          <p14:tracePt t="56393" x="4895850" y="4895850"/>
          <p14:tracePt t="56402" x="4867275" y="4924425"/>
          <p14:tracePt t="56411" x="4845050" y="4946650"/>
          <p14:tracePt t="56420" x="4827588" y="4964113"/>
          <p14:tracePt t="56428" x="4816475" y="4975225"/>
          <p14:tracePt t="56434" x="4805363" y="4986338"/>
          <p14:tracePt t="56441" x="4799013" y="4997450"/>
          <p14:tracePt t="56449" x="4794250" y="5008563"/>
          <p14:tracePt t="56457" x="4787900" y="5026025"/>
          <p14:tracePt t="56465" x="4776788" y="5048250"/>
          <p14:tracePt t="56474" x="4776788" y="5059363"/>
          <p14:tracePt t="56481" x="4776788" y="5070475"/>
          <p14:tracePt t="56489" x="4776788" y="5087938"/>
          <p14:tracePt t="56498" x="4776788" y="5092700"/>
          <p14:tracePt t="56505" x="4776788" y="5103813"/>
          <p14:tracePt t="56513" x="4776788" y="5114925"/>
          <p14:tracePt t="56521" x="4776788" y="5126038"/>
          <p14:tracePt t="56529" x="4776788" y="5143500"/>
          <p14:tracePt t="56537" x="4776788" y="5154613"/>
          <p14:tracePt t="56545" x="4776788" y="5172075"/>
          <p14:tracePt t="56553" x="4776788" y="5187950"/>
          <p14:tracePt t="56561" x="4776788" y="5205413"/>
          <p14:tracePt t="56569" x="4776788" y="5222875"/>
          <p14:tracePt t="56579" x="4783138" y="5238750"/>
          <p14:tracePt t="56585" x="4787900" y="5256213"/>
          <p14:tracePt t="56595" x="4794250" y="5272088"/>
          <p14:tracePt t="56603" x="4794250" y="5284788"/>
          <p14:tracePt t="56610" x="4805363" y="5295900"/>
          <p14:tracePt t="56620" x="4810125" y="5307013"/>
          <p14:tracePt t="56626" x="4822825" y="5322888"/>
          <p14:tracePt t="56634" x="4833938" y="5340350"/>
          <p14:tracePt t="56642" x="4849813" y="5357813"/>
          <p14:tracePt t="56650" x="4867275" y="5380038"/>
          <p14:tracePt t="56658" x="4889500" y="5391150"/>
          <p14:tracePt t="56666" x="4922838" y="5413375"/>
          <p14:tracePt t="56676" x="4951413" y="5430838"/>
          <p14:tracePt t="56682" x="4995863" y="5457825"/>
          <p14:tracePt t="56689" x="5046663" y="5486400"/>
          <p14:tracePt t="56697" x="5080000" y="5508625"/>
          <p14:tracePt t="56705" x="5126038" y="5530850"/>
          <p14:tracePt t="56713" x="5159375" y="5541963"/>
          <p14:tracePt t="56721" x="5199063" y="5553075"/>
          <p14:tracePt t="56729" x="5238750" y="5565775"/>
          <p14:tracePt t="56737" x="5265738" y="5576888"/>
          <p14:tracePt t="56745" x="5294313" y="5588000"/>
          <p14:tracePt t="56753" x="5334000" y="5599113"/>
          <p14:tracePt t="56763" x="5372100" y="5614988"/>
          <p14:tracePt t="56770" x="5411788" y="5627688"/>
          <p14:tracePt t="56778" x="5462588" y="5638800"/>
          <p14:tracePt t="56787" x="5507038" y="5649913"/>
          <p14:tracePt t="56796" x="5557838" y="5654675"/>
          <p14:tracePt t="56802" x="5619750" y="5672138"/>
          <p14:tracePt t="56809" x="5676900" y="5676900"/>
          <p14:tracePt t="56817" x="5738813" y="5683250"/>
          <p14:tracePt t="56825" x="5805488" y="5694363"/>
          <p14:tracePt t="56834" x="5873750" y="5694363"/>
          <p14:tracePt t="56841" x="5929313" y="5694363"/>
          <p14:tracePt t="56849" x="5991225" y="5694363"/>
          <p14:tracePt t="56858" x="6042025" y="5694363"/>
          <p14:tracePt t="56865" x="6086475" y="5694363"/>
          <p14:tracePt t="56873" x="6130925" y="5694363"/>
          <p14:tracePt t="56883" x="6176963" y="5694363"/>
          <p14:tracePt t="56890" x="6210300" y="5694363"/>
          <p14:tracePt t="56900" x="6238875" y="5694363"/>
          <p14:tracePt t="56905" x="6261100" y="5694363"/>
          <p14:tracePt t="56913" x="6272213" y="5694363"/>
          <p14:tracePt t="56921" x="6289675" y="5694363"/>
          <p14:tracePt t="56929" x="6305550" y="5683250"/>
          <p14:tracePt t="56937" x="6323013" y="5676900"/>
          <p14:tracePt t="56945" x="6345238" y="5665788"/>
          <p14:tracePt t="56954" x="6373813" y="5654675"/>
          <p14:tracePt t="56962" x="6400800" y="5632450"/>
          <p14:tracePt t="56971" x="6435725" y="5614988"/>
          <p14:tracePt t="56977" x="6473825" y="5592763"/>
          <p14:tracePt t="56986" x="6524625" y="5553075"/>
          <p14:tracePt t="56993" x="6564313" y="5526088"/>
          <p14:tracePt t="57001" x="6604000" y="5497513"/>
          <p14:tracePt t="57010" x="6637338" y="5468938"/>
          <p14:tracePt t="57018" x="6654800" y="5457825"/>
          <p14:tracePt t="57026" x="6665913" y="5441950"/>
          <p14:tracePt t="57034" x="6670675" y="5435600"/>
          <p14:tracePt t="57042" x="6677025" y="5424488"/>
          <p14:tracePt t="57049" x="6677025" y="5407025"/>
          <p14:tracePt t="57058" x="6677025" y="5391150"/>
          <p14:tracePt t="57066" x="6677025" y="5368925"/>
          <p14:tracePt t="57075" x="6677025" y="5334000"/>
          <p14:tracePt t="57081" x="6677025" y="5295900"/>
          <p14:tracePt t="57089" x="6677025" y="5267325"/>
          <p14:tracePt t="57098" x="6677025" y="5227638"/>
          <p14:tracePt t="57105" x="6670675" y="5187950"/>
          <p14:tracePt t="57114" x="6670675" y="5149850"/>
          <p14:tracePt t="57121" x="6670675" y="5110163"/>
          <p14:tracePt t="57129" x="6670675" y="5064125"/>
          <p14:tracePt t="57138" x="6670675" y="5030788"/>
          <p14:tracePt t="57146" x="6670675" y="4986338"/>
          <p14:tracePt t="57153" x="6670675" y="4946650"/>
          <p14:tracePt t="57161" x="6677025" y="4902200"/>
          <p14:tracePt t="57169" x="6681788" y="4867275"/>
          <p14:tracePt t="57178" x="6688138" y="4845050"/>
          <p14:tracePt t="57185" x="6692900" y="4818063"/>
          <p14:tracePt t="57193" x="6692900" y="4800600"/>
          <p14:tracePt t="57202" x="6692900" y="4783138"/>
          <p14:tracePt t="57209" x="6692900" y="4778375"/>
          <p14:tracePt t="57218" x="6692900" y="4767263"/>
          <p14:tracePt t="57225" x="6692900" y="4756150"/>
          <p14:tracePt t="57234" x="6692900" y="4745038"/>
          <p14:tracePt t="57241" x="6688138" y="4733925"/>
          <p14:tracePt t="57249" x="6688138" y="4721225"/>
          <p14:tracePt t="57257" x="6670675" y="4710113"/>
          <p14:tracePt t="57265" x="6665913" y="4699000"/>
          <p14:tracePt t="57273" x="6654800" y="4694238"/>
          <p14:tracePt t="57281" x="6637338" y="4676775"/>
          <p14:tracePt t="57289" x="6615113" y="4665663"/>
          <p14:tracePt t="57298" x="6586538" y="4648200"/>
          <p14:tracePt t="57305" x="6557963" y="4632325"/>
          <p14:tracePt t="57313" x="6535738" y="4621213"/>
          <p14:tracePt t="57321" x="6508750" y="4603750"/>
          <p14:tracePt t="57329" x="6473825" y="4581525"/>
          <p14:tracePt t="57337" x="6435725" y="4570413"/>
          <p14:tracePt t="57345" x="6396038" y="4552950"/>
          <p14:tracePt t="57353" x="6350000" y="4530725"/>
          <p14:tracePt t="57361" x="6311900" y="4519613"/>
          <p14:tracePt t="57369" x="6276975" y="4513263"/>
          <p14:tracePt t="57377" x="6232525" y="4502150"/>
          <p14:tracePt t="57385" x="6199188" y="4491038"/>
          <p14:tracePt t="57393" x="6165850" y="4479925"/>
          <p14:tracePt t="57402" x="6130925" y="4468813"/>
          <p14:tracePt t="57409" x="6103938" y="4464050"/>
          <p14:tracePt t="57417" x="6064250" y="4457700"/>
          <p14:tracePt t="57425" x="6024563" y="4451350"/>
          <p14:tracePt t="57434" x="5980113" y="4446588"/>
          <p14:tracePt t="57442" x="5935663" y="4440238"/>
          <p14:tracePt t="57450" x="5884863" y="4435475"/>
          <p14:tracePt t="57459" x="5838825" y="4435475"/>
          <p14:tracePt t="57466" x="5805488" y="4435475"/>
          <p14:tracePt t="57474" x="5765800" y="4435475"/>
          <p14:tracePt t="57482" x="5721350" y="4435475"/>
          <p14:tracePt t="57490" x="5692775" y="4435475"/>
          <p14:tracePt t="57498" x="5653088" y="4435475"/>
          <p14:tracePt t="57506" x="5614988" y="4435475"/>
          <p14:tracePt t="57514" x="5586413" y="4435475"/>
          <p14:tracePt t="57521" x="5546725" y="4435475"/>
          <p14:tracePt t="57530" x="5507038" y="4435475"/>
          <p14:tracePt t="57537" x="5457825" y="4435475"/>
          <p14:tracePt t="57545" x="5407025" y="4435475"/>
          <p14:tracePt t="57553" x="5338763" y="4435475"/>
          <p14:tracePt t="57561" x="5272088" y="4435475"/>
          <p14:tracePt t="57569" x="5210175" y="4435475"/>
          <p14:tracePt t="57578" x="5164138" y="4451350"/>
          <p14:tracePt t="57585" x="5108575" y="4475163"/>
          <p14:tracePt t="57594" x="5053013" y="4497388"/>
          <p14:tracePt t="57602" x="5013325" y="4519613"/>
          <p14:tracePt t="57609" x="4973638" y="4541838"/>
          <p14:tracePt t="57618" x="4922838" y="4581525"/>
          <p14:tracePt t="57625" x="4889500" y="4603750"/>
          <p14:tracePt t="57633" x="4849813" y="4625975"/>
          <p14:tracePt t="57641" x="4822825" y="4643438"/>
          <p14:tracePt t="57649" x="4787900" y="4659313"/>
          <p14:tracePt t="57658" x="4772025" y="4672013"/>
          <p14:tracePt t="57665" x="4749800" y="4687888"/>
          <p14:tracePt t="57674" x="4732338" y="4705350"/>
          <p14:tracePt t="57681" x="4714875" y="4716463"/>
          <p14:tracePt t="57689" x="4699000" y="4733925"/>
          <p14:tracePt t="57697" x="4681538" y="4756150"/>
          <p14:tracePt t="57705" x="4664075" y="4789488"/>
          <p14:tracePt t="57713" x="4648200" y="4840288"/>
          <p14:tracePt t="57721" x="4637088" y="4891088"/>
          <p14:tracePt t="57731" x="4625975" y="4953000"/>
          <p14:tracePt t="57737" x="4619625" y="5014913"/>
          <p14:tracePt t="57745" x="4619625" y="5081588"/>
          <p14:tracePt t="57753" x="4619625" y="5132388"/>
          <p14:tracePt t="57761" x="4625975" y="5165725"/>
          <p14:tracePt t="57769" x="4648200" y="5210175"/>
          <p14:tracePt t="57777" x="4675188" y="5260975"/>
          <p14:tracePt t="57786" x="4699000" y="5295900"/>
          <p14:tracePt t="57796" x="4725988" y="5329238"/>
          <p14:tracePt t="57801" x="4749800" y="5357813"/>
          <p14:tracePt t="57809" x="4765675" y="5373688"/>
          <p14:tracePt t="57817" x="4776788" y="5395913"/>
          <p14:tracePt t="57825" x="4799013" y="5413375"/>
          <p14:tracePt t="57833" x="4816475" y="5430838"/>
          <p14:tracePt t="57841" x="4845050" y="5446713"/>
          <p14:tracePt t="57849" x="4856163" y="5457825"/>
          <p14:tracePt t="57857" x="4878388" y="5468938"/>
          <p14:tracePt t="57865" x="4895850" y="5475288"/>
          <p14:tracePt t="57874" x="4922838" y="5492750"/>
          <p14:tracePt t="57881" x="4957763" y="5503863"/>
          <p14:tracePt t="57889" x="5002213" y="5514975"/>
          <p14:tracePt t="57897" x="5046663" y="5526088"/>
          <p14:tracePt t="57905" x="5091113" y="5537200"/>
          <p14:tracePt t="57913" x="5153025" y="5548313"/>
          <p14:tracePt t="57921" x="5221288" y="5565775"/>
          <p14:tracePt t="57929" x="5287963" y="5570538"/>
          <p14:tracePt t="57937" x="5367338" y="5581650"/>
          <p14:tracePt t="57945" x="5434013" y="5592763"/>
          <p14:tracePt t="57954" x="5495925" y="5599113"/>
          <p14:tracePt t="57961" x="5553075" y="5603875"/>
          <p14:tracePt t="57969" x="5608638" y="5614988"/>
          <p14:tracePt t="57977" x="5676900" y="5627688"/>
          <p14:tracePt t="57985" x="5732463" y="5638800"/>
          <p14:tracePt t="57993" x="5783263" y="5643563"/>
          <p14:tracePt t="58001" x="5834063" y="5649913"/>
          <p14:tracePt t="58009" x="5895975" y="5654675"/>
          <p14:tracePt t="58017" x="5946775" y="5654675"/>
          <p14:tracePt t="58025" x="6002338" y="5654675"/>
          <p14:tracePt t="58034" x="6053138" y="5654675"/>
          <p14:tracePt t="58041" x="6097588" y="5654675"/>
          <p14:tracePt t="58049" x="6143625" y="5654675"/>
          <p14:tracePt t="58057" x="6181725" y="5654675"/>
          <p14:tracePt t="58065" x="6221413" y="5649913"/>
          <p14:tracePt t="58074" x="6249988" y="5649913"/>
          <p14:tracePt t="58081" x="6289675" y="5649913"/>
          <p14:tracePt t="58089" x="6327775" y="5649913"/>
          <p14:tracePt t="58103" x="6373813" y="5649913"/>
          <p14:tracePt t="58105" x="6418263" y="5649913"/>
          <p14:tracePt t="58114" x="6457950" y="5649913"/>
          <p14:tracePt t="58121" x="6484938" y="5649913"/>
          <p14:tracePt t="58130" x="6519863" y="5643563"/>
          <p14:tracePt t="58137" x="6542088" y="5643563"/>
          <p14:tracePt t="58146" x="6564313" y="5638800"/>
          <p14:tracePt t="58153" x="6581775" y="5632450"/>
          <p14:tracePt t="58161" x="6604000" y="5632450"/>
          <p14:tracePt t="58169" x="6619875" y="5632450"/>
          <p14:tracePt t="58177" x="6648450" y="5632450"/>
          <p14:tracePt t="58185" x="6659563" y="5627688"/>
          <p14:tracePt t="58193" x="6665913" y="5621338"/>
          <p14:tracePt t="58203" x="6670675" y="5621338"/>
          <p14:tracePt t="59922" x="6665913" y="5621338"/>
          <p14:tracePt t="59938" x="6659563" y="5614988"/>
          <p14:tracePt t="59986" x="6659563" y="5610225"/>
          <p14:tracePt t="59993" x="6654800" y="5610225"/>
          <p14:tracePt t="60002" x="6648450" y="5603875"/>
          <p14:tracePt t="60009" x="6643688" y="5603875"/>
          <p14:tracePt t="60025" x="6643688" y="5599113"/>
          <p14:tracePt t="60034" x="6637338" y="5599113"/>
          <p14:tracePt t="60042" x="6632575" y="5588000"/>
          <p14:tracePt t="60050" x="6626225" y="5588000"/>
          <p14:tracePt t="60057" x="6626225" y="5581650"/>
          <p14:tracePt t="60065" x="6619875" y="5581650"/>
          <p14:tracePt t="60074" x="6619875" y="5576888"/>
          <p14:tracePt t="60082" x="6619875" y="5570538"/>
          <p14:tracePt t="60090" x="6615113" y="5570538"/>
          <p14:tracePt t="60107" x="6615113" y="5559425"/>
          <p14:tracePt t="60115" x="6608763" y="5553075"/>
          <p14:tracePt t="60131" x="6604000" y="5541963"/>
          <p14:tracePt t="60177" x="6604000" y="5537200"/>
          <p14:tracePt t="60186" x="6597650" y="5537200"/>
          <p14:tracePt t="60193" x="6592888" y="5530850"/>
          <p14:tracePt t="60201" x="6592888" y="5526088"/>
          <p14:tracePt t="60209" x="6586538" y="5526088"/>
          <p14:tracePt t="60298" x="6581775" y="5514975"/>
          <p14:tracePt t="60305" x="6570663" y="5497513"/>
          <p14:tracePt t="60314" x="6553200" y="5480050"/>
          <p14:tracePt t="60322" x="6546850" y="5468938"/>
          <p14:tracePt t="60330" x="6542088" y="5464175"/>
          <p14:tracePt t="60337" x="6535738" y="5453063"/>
          <p14:tracePt t="60346" x="6524625" y="5446713"/>
          <p14:tracePt t="60355" x="6524625" y="5441950"/>
          <p14:tracePt t="60362" x="6513513" y="5430838"/>
          <p14:tracePt t="60380" x="6508750" y="5424488"/>
          <p14:tracePt t="60394" x="6508750" y="5419725"/>
          <p14:tracePt t="60405" x="6502400" y="5413375"/>
          <p14:tracePt t="60410" x="6497638" y="5407025"/>
          <p14:tracePt t="60419" x="6497638" y="5395913"/>
          <p14:tracePt t="60426" x="6491288" y="5391150"/>
          <p14:tracePt t="60436" x="6484938" y="5373688"/>
          <p14:tracePt t="60442" x="6484938" y="5362575"/>
          <p14:tracePt t="60450" x="6473825" y="5351463"/>
          <p14:tracePt t="60458" x="6462713" y="5329238"/>
          <p14:tracePt t="60466" x="6462713" y="5318125"/>
          <p14:tracePt t="60474" x="6457950" y="5307013"/>
          <p14:tracePt t="60483" x="6451600" y="5295900"/>
          <p14:tracePt t="60490" x="6446838" y="5278438"/>
          <p14:tracePt t="60498" x="6440488" y="5249863"/>
          <p14:tracePt t="60506" x="6429375" y="5210175"/>
          <p14:tracePt t="60513" x="6418263" y="5183188"/>
          <p14:tracePt t="60521" x="6407150" y="5132388"/>
          <p14:tracePt t="60530" x="6400800" y="5110163"/>
          <p14:tracePt t="60537" x="6389688" y="5087938"/>
          <p14:tracePt t="60545" x="6378575" y="5059363"/>
          <p14:tracePt t="60553" x="6367463" y="5037138"/>
          <p14:tracePt t="60561" x="6367463" y="5019675"/>
          <p14:tracePt t="60570" x="6362700" y="5002213"/>
          <p14:tracePt t="60578" x="6350000" y="4986338"/>
          <p14:tracePt t="60586" x="6345238" y="4964113"/>
          <p14:tracePt t="60593" x="6338888" y="4935538"/>
          <p14:tracePt t="60602" x="6334125" y="4913313"/>
          <p14:tracePt t="60609" x="6327775" y="4884738"/>
          <p14:tracePt t="60618" x="6323013" y="4856163"/>
          <p14:tracePt t="60625" x="6316663" y="4829175"/>
          <p14:tracePt t="60634" x="6316663" y="4811713"/>
          <p14:tracePt t="60642" x="6311900" y="4800600"/>
          <p14:tracePt t="60650" x="6311900" y="4783138"/>
          <p14:tracePt t="60658" x="6305550" y="4772025"/>
          <p14:tracePt t="60666" x="6305550" y="4767263"/>
          <p14:tracePt t="60675" x="6300788" y="4745038"/>
          <p14:tracePt t="60682" x="6294438" y="4738688"/>
          <p14:tracePt t="60690" x="6294438" y="4733925"/>
          <p14:tracePt t="60697" x="6294438" y="4727575"/>
          <p14:tracePt t="60705" x="6289675" y="4710113"/>
          <p14:tracePt t="60721" x="6289675" y="4705350"/>
          <p14:tracePt t="60729" x="6283325" y="4705350"/>
          <p14:tracePt t="60761" x="6283325" y="4699000"/>
          <p14:tracePt t="60777" x="6283325" y="4694238"/>
          <p14:tracePt t="61002" x="6276975" y="4694238"/>
          <p14:tracePt t="61009" x="6276975" y="4699000"/>
          <p14:tracePt t="61017" x="6272213" y="4716463"/>
          <p14:tracePt t="61025" x="6265863" y="4738688"/>
          <p14:tracePt t="61034" x="6261100" y="4756150"/>
          <p14:tracePt t="61041" x="6261100" y="4778375"/>
          <p14:tracePt t="61049" x="6254750" y="4800600"/>
          <p14:tracePt t="61057" x="6249988" y="4829175"/>
          <p14:tracePt t="61065" x="6249988" y="4845050"/>
          <p14:tracePt t="61073" x="6243638" y="4856163"/>
          <p14:tracePt t="61081" x="6243638" y="4862513"/>
          <p14:tracePt t="61089" x="6243638" y="4867275"/>
          <p14:tracePt t="61098" x="6243638" y="4884738"/>
          <p14:tracePt t="61105" x="6243638" y="4891088"/>
          <p14:tracePt t="61113" x="6243638" y="4902200"/>
          <p14:tracePt t="61121" x="6243638" y="4913313"/>
          <p14:tracePt t="61129" x="6243638" y="4929188"/>
          <p14:tracePt t="61137" x="6243638" y="4941888"/>
          <p14:tracePt t="61145" x="6243638" y="4957763"/>
          <p14:tracePt t="61154" x="6243638" y="4979988"/>
          <p14:tracePt t="61161" x="6243638" y="5002213"/>
          <p14:tracePt t="61169" x="6243638" y="5026025"/>
          <p14:tracePt t="61177" x="6243638" y="5041900"/>
          <p14:tracePt t="61186" x="6243638" y="5059363"/>
          <p14:tracePt t="61193" x="6243638" y="5081588"/>
          <p14:tracePt t="61201" x="6243638" y="5099050"/>
          <p14:tracePt t="61209" x="6243638" y="5110163"/>
          <p14:tracePt t="61218" x="6243638" y="5114925"/>
          <p14:tracePt t="61225" x="6243638" y="5126038"/>
          <p14:tracePt t="61233" x="6243638" y="5132388"/>
          <p14:tracePt t="61241" x="6243638" y="5143500"/>
          <p14:tracePt t="61249" x="6243638" y="5149850"/>
          <p14:tracePt t="61257" x="6243638" y="5160963"/>
          <p14:tracePt t="61265" x="6243638" y="5165725"/>
          <p14:tracePt t="61273" x="6243638" y="5176838"/>
          <p14:tracePt t="61281" x="6243638" y="5187950"/>
          <p14:tracePt t="61289" x="6243638" y="5194300"/>
          <p14:tracePt t="61297" x="6243638" y="5210175"/>
          <p14:tracePt t="61305" x="6243638" y="5227638"/>
          <p14:tracePt t="61314" x="6243638" y="5249863"/>
          <p14:tracePt t="61321" x="6243638" y="5267325"/>
          <p14:tracePt t="61329" x="6243638" y="5289550"/>
          <p14:tracePt t="61337" x="6243638" y="5307013"/>
          <p14:tracePt t="61345" x="6243638" y="5329238"/>
          <p14:tracePt t="61353" x="6243638" y="5345113"/>
          <p14:tracePt t="61362" x="6243638" y="5368925"/>
          <p14:tracePt t="61370" x="6243638" y="5373688"/>
          <p14:tracePt t="61378" x="6243638" y="5391150"/>
          <p14:tracePt t="61386" x="6243638" y="5402263"/>
          <p14:tracePt t="61393" x="6243638" y="5407025"/>
          <p14:tracePt t="61402" x="6243638" y="5413375"/>
          <p14:tracePt t="61409" x="6243638" y="5424488"/>
          <p14:tracePt t="61417" x="6243638" y="5435600"/>
          <p14:tracePt t="61425" x="6243638" y="5446713"/>
          <p14:tracePt t="61434" x="6249988" y="5457825"/>
          <p14:tracePt t="61441" x="6249988" y="5480050"/>
          <p14:tracePt t="61450" x="6249988" y="5492750"/>
          <p14:tracePt t="61457" x="6249988" y="5508625"/>
          <p14:tracePt t="61465" x="6249988" y="5526088"/>
          <p14:tracePt t="61473" x="6249988" y="5530850"/>
          <p14:tracePt t="61482" x="6249988" y="5541963"/>
          <p14:tracePt t="61489" x="6249988" y="5559425"/>
          <p14:tracePt t="61498" x="6249988" y="5565775"/>
          <p14:tracePt t="61506" x="6254750" y="5576888"/>
          <p14:tracePt t="61513" x="6254750" y="5588000"/>
          <p14:tracePt t="61521" x="6261100" y="5599113"/>
          <p14:tracePt t="61530" x="6261100" y="5603875"/>
          <p14:tracePt t="61537" x="6261100" y="5614988"/>
          <p14:tracePt t="61545" x="6261100" y="5627688"/>
          <p14:tracePt t="61553" x="6261100" y="5643563"/>
          <p14:tracePt t="61562" x="6265863" y="5661025"/>
          <p14:tracePt t="61569" x="6272213" y="5676900"/>
          <p14:tracePt t="61577" x="6272213" y="5694363"/>
          <p14:tracePt t="61586" x="6272213" y="5705475"/>
          <p14:tracePt t="61594" x="6276975" y="5722938"/>
          <p14:tracePt t="61601" x="6276975" y="5734050"/>
          <p14:tracePt t="61609" x="6276975" y="5738813"/>
          <p14:tracePt t="61617" x="6283325" y="5756275"/>
          <p14:tracePt t="61625" x="6289675" y="5767388"/>
          <p14:tracePt t="61633" x="6294438" y="5784850"/>
          <p14:tracePt t="61641" x="6294438" y="5795963"/>
          <p14:tracePt t="61649" x="6294438" y="5800725"/>
          <p14:tracePt t="61658" x="6294438" y="5807075"/>
          <p14:tracePt t="61665" x="6294438" y="5818188"/>
          <p14:tracePt t="61673" x="6300788" y="5822950"/>
          <p14:tracePt t="61681" x="6300788" y="5829300"/>
          <p14:tracePt t="61689" x="6300788" y="5840413"/>
          <p14:tracePt t="61697" x="6300788" y="5846763"/>
          <p14:tracePt t="61705" x="6300788" y="5851525"/>
          <p14:tracePt t="61715" x="6300788" y="5862638"/>
          <p14:tracePt t="61729" x="6300788" y="5868988"/>
          <p14:tracePt t="61745" x="6300788" y="5873750"/>
          <p14:tracePt t="61769" x="6300788" y="5880100"/>
          <p14:tracePt t="61777" x="6300788" y="5884863"/>
          <p14:tracePt t="61801" x="6300788" y="5891213"/>
          <p14:tracePt t="61826" x="6294438" y="5895975"/>
          <p14:tracePt t="61994" x="6294438" y="5891213"/>
          <p14:tracePt t="62002" x="6272213" y="5868988"/>
          <p14:tracePt t="62011" x="6261100" y="5857875"/>
          <p14:tracePt t="62018" x="6249988" y="5846763"/>
          <p14:tracePt t="62026" x="6243638" y="5835650"/>
          <p14:tracePt t="62036" x="6238875" y="5822950"/>
          <p14:tracePt t="62041" x="6232525" y="5818188"/>
          <p14:tracePt t="62049" x="6227763" y="5807075"/>
          <p14:tracePt t="62057" x="6221413" y="5795963"/>
          <p14:tracePt t="62066" x="6221413" y="5789613"/>
          <p14:tracePt t="62074" x="6221413" y="5784850"/>
          <p14:tracePt t="62081" x="6216650" y="5778500"/>
          <p14:tracePt t="62089" x="6210300" y="5773738"/>
          <p14:tracePt t="62104" x="6210300" y="5762625"/>
          <p14:tracePt t="62105" x="6203950" y="5745163"/>
          <p14:tracePt t="62113" x="6199188" y="5738813"/>
          <p14:tracePt t="62121" x="6199188" y="5734050"/>
          <p14:tracePt t="62130" x="6199188" y="5727700"/>
          <p14:tracePt t="62145" x="6199188" y="5722938"/>
          <p14:tracePt t="62154" x="6199188" y="5716588"/>
          <p14:tracePt t="62161" x="6192838" y="5716588"/>
          <p14:tracePt t="62170" x="6192838" y="5711825"/>
          <p14:tracePt t="62178" x="6188075" y="5694363"/>
          <p14:tracePt t="62186" x="6188075" y="5688013"/>
          <p14:tracePt t="62194" x="6181725" y="5683250"/>
          <p14:tracePt t="62202" x="6181725" y="5672138"/>
          <p14:tracePt t="62225" x="6176963" y="5661025"/>
          <p14:tracePt t="62241" x="6176963" y="5654675"/>
          <p14:tracePt t="62273" x="6170613" y="5649913"/>
          <p14:tracePt t="62476" x="6176963" y="5672138"/>
          <p14:tracePt t="62481" x="6181725" y="5694363"/>
          <p14:tracePt t="62489" x="6199188" y="5711825"/>
          <p14:tracePt t="62498" x="6210300" y="5727700"/>
          <p14:tracePt t="62506" x="6221413" y="5756275"/>
          <p14:tracePt t="62513" x="6238875" y="5784850"/>
          <p14:tracePt t="62521" x="6249988" y="5795963"/>
          <p14:tracePt t="62530" x="6254750" y="5800725"/>
          <p14:tracePt t="62538" x="6261100" y="5811838"/>
          <p14:tracePt t="62554" x="6261100" y="5818188"/>
          <p14:tracePt t="62667" x="6276975" y="5818188"/>
          <p14:tracePt t="62675" x="6300788" y="5818188"/>
          <p14:tracePt t="62682" x="6323013" y="5818188"/>
          <p14:tracePt t="62690" x="6338888" y="5818188"/>
          <p14:tracePt t="62698" x="6356350" y="5811838"/>
          <p14:tracePt t="62706" x="6384925" y="5807075"/>
          <p14:tracePt t="62716" x="6400800" y="5795963"/>
          <p14:tracePt t="62722" x="6411913" y="5789613"/>
          <p14:tracePt t="62731" x="6424613" y="5789613"/>
          <p14:tracePt t="62801" x="6429375" y="5784850"/>
          <p14:tracePt t="62809" x="6440488" y="5784850"/>
          <p14:tracePt t="62817" x="6457950" y="5784850"/>
          <p14:tracePt t="62826" x="6469063" y="5784850"/>
          <p14:tracePt t="62833" x="6484938" y="5784850"/>
          <p14:tracePt t="62842" x="6502400" y="5778500"/>
          <p14:tracePt t="62850" x="6508750" y="5778500"/>
          <p14:tracePt t="62858" x="6519863" y="5778500"/>
          <p14:tracePt t="62868" x="6524625" y="5778500"/>
          <p14:tracePt t="62883" x="6530975" y="5778500"/>
          <p14:tracePt t="62898" x="6535738" y="5778500"/>
          <p14:tracePt t="63506" x="6524625" y="5778500"/>
          <p14:tracePt t="63515" x="6513513" y="5778500"/>
          <p14:tracePt t="63522" x="6508750" y="5778500"/>
          <p14:tracePt t="63585" x="6497638" y="5767388"/>
          <p14:tracePt t="63594" x="6457950" y="5716588"/>
          <p14:tracePt t="63601" x="6440488" y="5649913"/>
          <p14:tracePt t="63609" x="6411913" y="5588000"/>
          <p14:tracePt t="63617" x="6389688" y="5553075"/>
          <p14:tracePt t="63625" x="6389688" y="5537200"/>
          <p14:tracePt t="63633" x="6389688" y="5530850"/>
        </p14:tracePtLst>
      </p14:laserTraceLst>
    </p:ext>
  </p:extLst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saka" charset="-128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saka" charset="-128"/>
            <a:ea typeface="Osaka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E3EE844E1A3B045BD6B30A39C9C1697" ma:contentTypeVersion="0" ma:contentTypeDescription="新しいドキュメントを作成します。" ma:contentTypeScope="" ma:versionID="95b914c55d02d20b51ad78a5d597a7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9974ba431af1fc2c4108280050391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2409A0-CAFF-4D31-A40A-0A6AA01718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5BDAC5-E676-449C-B216-B4AA9D724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31511</TotalTime>
  <Words>86</Words>
  <Application>Microsoft Office PowerPoint</Application>
  <PresentationFormat>画面に合わせる (4:3)</PresentationFormat>
  <Paragraphs>21</Paragraphs>
  <Slides>4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ＭＳ Ｐゴシック</vt:lpstr>
      <vt:lpstr>Osaka</vt:lpstr>
      <vt:lpstr>游ゴシック</vt:lpstr>
      <vt:lpstr>Calibri</vt:lpstr>
      <vt:lpstr>Times</vt:lpstr>
      <vt:lpstr>新しいプレゼンテーション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タイトルなし</dc:title>
  <dc:creator>小児科</dc:creator>
  <cp:lastModifiedBy>坂部 範章</cp:lastModifiedBy>
  <cp:revision>3103</cp:revision>
  <dcterms:created xsi:type="dcterms:W3CDTF">2004-03-23T01:28:27Z</dcterms:created>
  <dcterms:modified xsi:type="dcterms:W3CDTF">2023-07-11T00:13:14Z</dcterms:modified>
</cp:coreProperties>
</file>