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3"/>
  </p:sldMasterIdLst>
  <p:notesMasterIdLst>
    <p:notesMasterId r:id="rId13"/>
  </p:notesMasterIdLst>
  <p:handoutMasterIdLst>
    <p:handoutMasterId r:id="rId14"/>
  </p:handoutMasterIdLst>
  <p:sldIdLst>
    <p:sldId id="4312" r:id="rId4"/>
    <p:sldId id="4324" r:id="rId5"/>
    <p:sldId id="4318" r:id="rId6"/>
    <p:sldId id="4310" r:id="rId7"/>
    <p:sldId id="267" r:id="rId8"/>
    <p:sldId id="4307" r:id="rId9"/>
    <p:sldId id="4309" r:id="rId10"/>
    <p:sldId id="4328" r:id="rId11"/>
    <p:sldId id="4295" r:id="rId12"/>
  </p:sldIdLst>
  <p:sldSz cx="9144000" cy="6858000" type="screen4x3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Osaka" charset="-128"/>
        <a:ea typeface="Osaka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CC00CC"/>
    <a:srgbClr val="FFC000"/>
    <a:srgbClr val="FF0000"/>
    <a:srgbClr val="FF7C80"/>
    <a:srgbClr val="C00000"/>
    <a:srgbClr val="FECEE3"/>
    <a:srgbClr val="00A1DA"/>
    <a:srgbClr val="FFCDCE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72" autoAdjust="0"/>
    <p:restoredTop sz="79219" autoAdjust="0"/>
  </p:normalViewPr>
  <p:slideViewPr>
    <p:cSldViewPr>
      <p:cViewPr varScale="1">
        <p:scale>
          <a:sx n="59" d="100"/>
          <a:sy n="59" d="100"/>
        </p:scale>
        <p:origin x="11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810" y="90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BB58F397-7CC1-465A-8303-AC9A35590511}" type="datetimeFigureOut">
              <a:rPr lang="ja-JP" altLang="en-US"/>
              <a:pPr>
                <a:defRPr/>
              </a:pPr>
              <a:t>2023/7/11</a:t>
            </a:fld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92A97906-DF03-43F4-BCAC-CB2F5D77A49C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4387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CD3FE-C784-48F4-8782-365CAC1D723B}" type="datetimeFigureOut">
              <a:rPr kumimoji="1" lang="ja-JP" altLang="en-US" smtClean="0"/>
              <a:pPr/>
              <a:t>2023/7/11</a:t>
            </a:fld>
            <a:endParaRPr kumimoji="1"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543E2-296F-45AF-AE45-1853DD3AF3C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543E2-296F-45AF-AE45-1853DD3AF3CB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839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D3DE0-E929-4EB8-97B8-60637EDC3CD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EEEB3-ACC4-4B9E-B1A3-FC5BB1322C5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5F6E1-9363-4445-AD8E-3181CE7F430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6A57A-9F6B-4254-A1BA-F66CB87B682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4DF38-FE99-4CDF-8C9F-789C7566D68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4FAE7-30AE-4737-8493-E225CAB7C2A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B0858-C512-48F7-8351-80E245006F9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0089-BBC3-42EF-98D6-9BA010E2D689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E209-2003-4231-9BBD-616178C4DFDA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04FDE-232D-4F33-9E4C-48A9F86C695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6D621-FBA4-4C98-B2B5-2F4546412C0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76A6EC8-7D72-4B31-9526-84AD9191616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" charset="0"/>
          <a:ea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5.png"/><Relationship Id="rId2" Type="http://schemas.openxmlformats.org/officeDocument/2006/relationships/audio" Target="../media/media2.m4a"/><Relationship Id="rId16" Type="http://schemas.microsoft.com/office/2007/relationships/hdphoto" Target="../media/hdphoto7.wdp"/><Relationship Id="rId1" Type="http://schemas.microsoft.com/office/2007/relationships/media" Target="../media/media2.m4a"/><Relationship Id="rId6" Type="http://schemas.microsoft.com/office/2007/relationships/hdphoto" Target="../media/hdphoto3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12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12" Type="http://schemas.microsoft.com/office/2007/relationships/hdphoto" Target="../media/hdphoto15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7.wdp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png"/><Relationship Id="rId5" Type="http://schemas.microsoft.com/office/2007/relationships/hdphoto" Target="../media/hdphoto20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2.wdp"/><Relationship Id="rId12" Type="http://schemas.openxmlformats.org/officeDocument/2006/relationships/image" Target="../media/image3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3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2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microsoft.com/office/2007/relationships/hdphoto" Target="../media/hdphoto25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AB36167-37B7-488A-8486-B53DFCCA6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775" y="408012"/>
            <a:ext cx="8694450" cy="58374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9DA469B-B372-4380-B145-7F5E1C6B7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52" y="1147477"/>
            <a:ext cx="1439146" cy="2384257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B929955-55E1-4F6E-99EE-3A5A54A603B3}"/>
              </a:ext>
            </a:extLst>
          </p:cNvPr>
          <p:cNvSpPr/>
          <p:nvPr/>
        </p:nvSpPr>
        <p:spPr bwMode="auto">
          <a:xfrm>
            <a:off x="4183517" y="2201752"/>
            <a:ext cx="1800200" cy="2046653"/>
          </a:xfrm>
          <a:prstGeom prst="rect">
            <a:avLst/>
          </a:prstGeom>
          <a:solidFill>
            <a:schemeClr val="bg1"/>
          </a:solidFill>
          <a:ln w="12700" cap="sq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68E7BB4-692F-4D2A-9470-7F17C1816E8F}"/>
              </a:ext>
            </a:extLst>
          </p:cNvPr>
          <p:cNvSpPr/>
          <p:nvPr/>
        </p:nvSpPr>
        <p:spPr>
          <a:xfrm>
            <a:off x="3131840" y="1726187"/>
            <a:ext cx="1031051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000" b="1" dirty="0">
                <a:solidFill>
                  <a:srgbClr val="92D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2019</a:t>
            </a:r>
            <a:r>
              <a:rPr lang="ja-JP" altLang="en-US" sz="2000" b="1" dirty="0">
                <a:solidFill>
                  <a:srgbClr val="92D05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DF1D20C-50DD-4B6E-AF72-7FD1B2B5A195}"/>
              </a:ext>
            </a:extLst>
          </p:cNvPr>
          <p:cNvSpPr/>
          <p:nvPr/>
        </p:nvSpPr>
        <p:spPr>
          <a:xfrm>
            <a:off x="7421214" y="3564130"/>
            <a:ext cx="1031051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000" b="1" dirty="0">
                <a:solidFill>
                  <a:srgbClr val="00B0F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2018</a:t>
            </a:r>
            <a:r>
              <a:rPr lang="ja-JP" altLang="en-US" sz="2000" b="1" dirty="0">
                <a:solidFill>
                  <a:srgbClr val="00B0F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B36CF93-F068-404D-A966-4C6D4D8CF086}"/>
              </a:ext>
            </a:extLst>
          </p:cNvPr>
          <p:cNvSpPr/>
          <p:nvPr/>
        </p:nvSpPr>
        <p:spPr>
          <a:xfrm>
            <a:off x="4517666" y="4737993"/>
            <a:ext cx="1031051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000" b="1" dirty="0">
                <a:solidFill>
                  <a:srgbClr val="7030A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2017</a:t>
            </a:r>
            <a:r>
              <a:rPr lang="ja-JP" altLang="en-US" sz="2000" b="1" dirty="0">
                <a:solidFill>
                  <a:srgbClr val="7030A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054A431F-D9AA-4E85-B25F-0B900FB1BD63}"/>
              </a:ext>
            </a:extLst>
          </p:cNvPr>
          <p:cNvSpPr/>
          <p:nvPr/>
        </p:nvSpPr>
        <p:spPr>
          <a:xfrm>
            <a:off x="7421843" y="4843566"/>
            <a:ext cx="1031051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0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2016</a:t>
            </a:r>
            <a:r>
              <a:rPr lang="ja-JP" altLang="en-US" sz="2000" b="1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8E0F8DC-CD43-440A-9364-D4CB46BFA7FB}"/>
              </a:ext>
            </a:extLst>
          </p:cNvPr>
          <p:cNvSpPr/>
          <p:nvPr/>
        </p:nvSpPr>
        <p:spPr>
          <a:xfrm>
            <a:off x="3083340" y="5078529"/>
            <a:ext cx="1031051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2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BE9F8E7D-CBCB-457B-ABF7-02A52B332448}"/>
              </a:ext>
            </a:extLst>
          </p:cNvPr>
          <p:cNvSpPr/>
          <p:nvPr/>
        </p:nvSpPr>
        <p:spPr>
          <a:xfrm>
            <a:off x="4048079" y="5077647"/>
            <a:ext cx="849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N = 18</a:t>
            </a:r>
            <a:endParaRPr lang="ja-JP" altLang="en-US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1AFF0F0-12AD-4C20-8D3C-D2EFD4271859}"/>
              </a:ext>
            </a:extLst>
          </p:cNvPr>
          <p:cNvSpPr/>
          <p:nvPr/>
        </p:nvSpPr>
        <p:spPr>
          <a:xfrm>
            <a:off x="4517666" y="76581"/>
            <a:ext cx="44999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2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2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2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2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21</a:t>
            </a:r>
            <a:r>
              <a:rPr lang="ja-JP" altLang="en-US" sz="2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</a:t>
            </a:r>
            <a:r>
              <a:rPr lang="ja-JP" altLang="en-US" sz="18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</a:t>
            </a:r>
            <a:r>
              <a:rPr lang="en-US" altLang="ja-JP" sz="18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Week 24</a:t>
            </a:r>
            <a:r>
              <a:rPr lang="ja-JP" altLang="en-US" sz="18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）</a:t>
            </a:r>
            <a:r>
              <a:rPr lang="ja-JP" altLang="en-US" sz="2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時点 </a:t>
            </a:r>
            <a:r>
              <a:rPr lang="en-US" altLang="ja-JP" sz="22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  <a:endParaRPr lang="ja-JP" altLang="en-US" sz="22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7BFB262-DB06-47F2-A7A1-E1EC8A203691}"/>
              </a:ext>
            </a:extLst>
          </p:cNvPr>
          <p:cNvSpPr/>
          <p:nvPr/>
        </p:nvSpPr>
        <p:spPr bwMode="auto">
          <a:xfrm>
            <a:off x="690339" y="6016585"/>
            <a:ext cx="5288627" cy="3853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sq" cmpd="sng" algn="ctr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371BF41-04E7-4E78-8AD7-16A3FD5FF569}"/>
              </a:ext>
            </a:extLst>
          </p:cNvPr>
          <p:cNvSpPr/>
          <p:nvPr/>
        </p:nvSpPr>
        <p:spPr>
          <a:xfrm>
            <a:off x="690340" y="6057474"/>
            <a:ext cx="5288627" cy="3561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20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麻疹が</a:t>
            </a:r>
            <a:r>
              <a:rPr lang="ja-JP" altLang="en-US" sz="16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en-US" altLang="ja-JP" sz="20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2016</a:t>
            </a:r>
            <a:r>
              <a:rPr lang="ja-JP" altLang="en-US" sz="20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ja-JP" altLang="en-US" sz="14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（以上）</a:t>
            </a:r>
            <a:r>
              <a:rPr lang="ja-JP" altLang="en-US" sz="20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のペースで増えてきた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D18F07C-FEB2-4B36-BBFC-C5388DE88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4242" y="2228217"/>
            <a:ext cx="1537897" cy="19854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D7A4939-B495-49C8-9BAB-D06C778F18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3489" y="2323937"/>
            <a:ext cx="2537809" cy="85785"/>
          </a:xfrm>
          <a:prstGeom prst="rect">
            <a:avLst/>
          </a:prstGeom>
        </p:spPr>
      </p:pic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853DAC4-7CF7-49AB-91B0-51608506338E}"/>
              </a:ext>
            </a:extLst>
          </p:cNvPr>
          <p:cNvSpPr/>
          <p:nvPr/>
        </p:nvSpPr>
        <p:spPr>
          <a:xfrm>
            <a:off x="133611" y="6453336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9/17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FFB168C-5919-4779-8655-75B09DD5BA1F}"/>
              </a:ext>
            </a:extLst>
          </p:cNvPr>
          <p:cNvSpPr/>
          <p:nvPr/>
        </p:nvSpPr>
        <p:spPr>
          <a:xfrm>
            <a:off x="6252115" y="5094116"/>
            <a:ext cx="1031051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000" b="1" dirty="0">
                <a:solidFill>
                  <a:srgbClr val="FFC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2020</a:t>
            </a:r>
            <a:r>
              <a:rPr lang="ja-JP" altLang="en-US" sz="2000" b="1" dirty="0">
                <a:solidFill>
                  <a:srgbClr val="FFC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FAB631CE-D91A-4F81-AD85-E9B876FA4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34"/>
    </mc:Choice>
    <mc:Fallback xmlns="">
      <p:transition spd="slow" advTm="59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68" x="6384925" y="5519738"/>
          <p14:tracePt t="1375" x="6356350" y="5503863"/>
          <p14:tracePt t="1386" x="6283325" y="5480050"/>
          <p14:tracePt t="1391" x="6188075" y="5468938"/>
          <p14:tracePt t="1399" x="6046788" y="5453063"/>
          <p14:tracePt t="1408" x="5922963" y="5453063"/>
          <p14:tracePt t="1416" x="5838825" y="5453063"/>
          <p14:tracePt t="1422" x="5776913" y="5441950"/>
          <p14:tracePt t="1430" x="5754688" y="5435600"/>
          <p14:tracePt t="1439" x="5738813" y="5430838"/>
          <p14:tracePt t="1455" x="5732463" y="5430838"/>
          <p14:tracePt t="1463" x="5732463" y="5424488"/>
          <p14:tracePt t="1472" x="5727700" y="5424488"/>
          <p14:tracePt t="1487" x="5721350" y="5419725"/>
          <p14:tracePt t="1495" x="5721350" y="5413375"/>
          <p14:tracePt t="1504" x="5710238" y="5407025"/>
          <p14:tracePt t="1520" x="5692775" y="5391150"/>
          <p14:tracePt t="1527" x="5676900" y="5384800"/>
          <p14:tracePt t="1535" x="5648325" y="5373688"/>
          <p14:tracePt t="1542" x="5614988" y="5357813"/>
          <p14:tracePt t="1550" x="5586413" y="5340350"/>
          <p14:tracePt t="1558" x="5564188" y="5322888"/>
          <p14:tracePt t="1566" x="5535613" y="5318125"/>
          <p14:tracePt t="1574" x="5513388" y="5300663"/>
          <p14:tracePt t="1583" x="5484813" y="5289550"/>
          <p14:tracePt t="1591" x="5468938" y="5284788"/>
          <p14:tracePt t="1599" x="5440363" y="5284788"/>
          <p14:tracePt t="1607" x="5389563" y="5278438"/>
          <p14:tracePt t="1615" x="5345113" y="5278438"/>
          <p14:tracePt t="1624" x="5299075" y="5278438"/>
          <p14:tracePt t="1631" x="5265738" y="5278438"/>
          <p14:tracePt t="1639" x="5226050" y="5278438"/>
          <p14:tracePt t="1647" x="5192713" y="5278438"/>
          <p14:tracePt t="1656" x="5170488" y="5278438"/>
          <p14:tracePt t="1664" x="5148263" y="5278438"/>
          <p14:tracePt t="1670" x="5119688" y="5278438"/>
          <p14:tracePt t="1678" x="5080000" y="5278438"/>
          <p14:tracePt t="1686" x="5030788" y="5278438"/>
          <p14:tracePt t="1694" x="4968875" y="5278438"/>
          <p14:tracePt t="1703" x="4906963" y="5272088"/>
          <p14:tracePt t="1710" x="4849813" y="5272088"/>
          <p14:tracePt t="1718" x="4794250" y="5272088"/>
          <p14:tracePt t="1726" x="4760913" y="5272088"/>
          <p14:tracePt t="1735" x="4721225" y="5272088"/>
          <p14:tracePt t="1742" x="4699000" y="5272088"/>
          <p14:tracePt t="1750" x="4664075" y="5267325"/>
          <p14:tracePt t="1758" x="4641850" y="5267325"/>
          <p14:tracePt t="1766" x="4619625" y="5267325"/>
          <p14:tracePt t="1774" x="4586288" y="5260975"/>
          <p14:tracePt t="1783" x="4552950" y="5256213"/>
          <p14:tracePt t="1791" x="4491038" y="5249863"/>
          <p14:tracePt t="1798" x="4422775" y="5245100"/>
          <p14:tracePt t="1807" x="4338638" y="5238750"/>
          <p14:tracePt t="1814" x="4265613" y="5238750"/>
          <p14:tracePt t="1823" x="4192588" y="5238750"/>
          <p14:tracePt t="1830" x="4113213" y="5238750"/>
          <p14:tracePt t="1839" x="4052888" y="5238750"/>
          <p14:tracePt t="1846" x="3984625" y="5238750"/>
          <p14:tracePt t="1855" x="3905250" y="5238750"/>
          <p14:tracePt t="1862" x="3838575" y="5238750"/>
          <p14:tracePt t="1870" x="3759200" y="5238750"/>
          <p14:tracePt t="1878" x="3675063" y="5238750"/>
          <p14:tracePt t="1886" x="3586163" y="5238750"/>
          <p14:tracePt t="1894" x="3478213" y="5238750"/>
          <p14:tracePt t="1903" x="3371850" y="5238750"/>
          <p14:tracePt t="1910" x="3298825" y="5238750"/>
          <p14:tracePt t="1918" x="3214688" y="5238750"/>
          <p14:tracePt t="1926" x="3148013" y="5238750"/>
          <p14:tracePt t="1934" x="3079750" y="5245100"/>
          <p14:tracePt t="1942" x="3013075" y="5260975"/>
          <p14:tracePt t="1950" x="2955925" y="5278438"/>
          <p14:tracePt t="1958" x="2905125" y="5295900"/>
          <p14:tracePt t="1966" x="2854325" y="5307013"/>
          <p14:tracePt t="1974" x="2816225" y="5318125"/>
          <p14:tracePt t="1983" x="2770188" y="5334000"/>
          <p14:tracePt t="1990" x="2725738" y="5345113"/>
          <p14:tracePt t="1998" x="2670175" y="5357813"/>
          <p14:tracePt t="2007" x="2608263" y="5362575"/>
          <p14:tracePt t="2015" x="2551113" y="5373688"/>
          <p14:tracePt t="2023" x="2495550" y="5384800"/>
          <p14:tracePt t="2030" x="2444750" y="5391150"/>
          <p14:tracePt t="2039" x="2389188" y="5402263"/>
          <p14:tracePt t="2057" x="2259013" y="5424488"/>
          <p14:tracePt t="2062" x="2197100" y="5435600"/>
          <p14:tracePt t="2070" x="2135188" y="5464175"/>
          <p14:tracePt t="2078" x="2084388" y="5475288"/>
          <p14:tracePt t="2086" x="2035175" y="5492750"/>
          <p14:tracePt t="2094" x="1995488" y="5503863"/>
          <p14:tracePt t="2103" x="1955800" y="5508625"/>
          <p14:tracePt t="2110" x="1916113" y="5526088"/>
          <p14:tracePt t="2118" x="1893888" y="5530850"/>
          <p14:tracePt t="2126" x="1865313" y="5541963"/>
          <p14:tracePt t="2135" x="1843088" y="5548313"/>
          <p14:tracePt t="2142" x="1831975" y="5553075"/>
          <p14:tracePt t="2150" x="1809750" y="5565775"/>
          <p14:tracePt t="2158" x="1792288" y="5565775"/>
          <p14:tracePt t="2167" x="1781175" y="5576888"/>
          <p14:tracePt t="2174" x="1770063" y="5581650"/>
          <p14:tracePt t="2182" x="1754188" y="5588000"/>
          <p14:tracePt t="2190" x="1741488" y="5588000"/>
          <p14:tracePt t="2198" x="1736725" y="5599113"/>
          <p14:tracePt t="2207" x="1730375" y="5599113"/>
          <p14:tracePt t="2214" x="1725613" y="5610225"/>
          <p14:tracePt t="2223" x="1714500" y="5614988"/>
          <p14:tracePt t="2230" x="1703388" y="5627688"/>
          <p14:tracePt t="2238" x="1685925" y="5649913"/>
          <p14:tracePt t="2246" x="1674813" y="5661025"/>
          <p14:tracePt t="2254" x="1652588" y="5688013"/>
          <p14:tracePt t="2264" x="1635125" y="5705475"/>
          <p14:tracePt t="2271" x="1630363" y="5727700"/>
          <p14:tracePt t="2279" x="1612900" y="5745163"/>
          <p14:tracePt t="2287" x="1608138" y="5756275"/>
          <p14:tracePt t="2296" x="1590675" y="5767388"/>
          <p14:tracePt t="2302" x="1579563" y="5784850"/>
          <p14:tracePt t="2310" x="1550988" y="5811838"/>
          <p14:tracePt t="2318" x="1539875" y="5829300"/>
          <p14:tracePt t="2326" x="1511300" y="5846763"/>
          <p14:tracePt t="2335" x="1489075" y="5868988"/>
          <p14:tracePt t="2345" x="1473200" y="5884863"/>
          <p14:tracePt t="2351" x="1455738" y="5895975"/>
          <p14:tracePt t="2360" x="1449388" y="5902325"/>
          <p14:tracePt t="2366" x="1444625" y="5913438"/>
          <p14:tracePt t="8295" x="1460500" y="5908675"/>
          <p14:tracePt t="8303" x="1473200" y="5902325"/>
          <p14:tracePt t="8311" x="1484313" y="5891213"/>
          <p14:tracePt t="8319" x="1500188" y="5884863"/>
          <p14:tracePt t="8328" x="1517650" y="5873750"/>
          <p14:tracePt t="8335" x="1528763" y="5868988"/>
          <p14:tracePt t="8346" x="1539875" y="5857875"/>
          <p14:tracePt t="8350" x="1550988" y="5851525"/>
          <p14:tracePt t="8359" x="1568450" y="5846763"/>
          <p14:tracePt t="8366" x="1573213" y="5840413"/>
          <p14:tracePt t="8374" x="1584325" y="5835650"/>
          <p14:tracePt t="8382" x="1595438" y="5829300"/>
          <p14:tracePt t="8391" x="1612900" y="5822950"/>
          <p14:tracePt t="8398" x="1624013" y="5818188"/>
          <p14:tracePt t="8407" x="1630363" y="5818188"/>
          <p14:tracePt t="8414" x="1646238" y="5818188"/>
          <p14:tracePt t="8422" x="1657350" y="5818188"/>
          <p14:tracePt t="8430" x="1674813" y="5818188"/>
          <p14:tracePt t="8438" x="1692275" y="5818188"/>
          <p14:tracePt t="8446" x="1708150" y="5818188"/>
          <p14:tracePt t="8454" x="1730375" y="5818188"/>
          <p14:tracePt t="8463" x="1758950" y="5822950"/>
          <p14:tracePt t="8470" x="1798638" y="5835650"/>
          <p14:tracePt t="8478" x="1838325" y="5846763"/>
          <p14:tracePt t="8486" x="1882775" y="5851525"/>
          <p14:tracePt t="8494" x="1922463" y="5862638"/>
          <p14:tracePt t="8502" x="1973263" y="5868988"/>
          <p14:tracePt t="8510" x="2011363" y="5880100"/>
          <p14:tracePt t="8518" x="2051050" y="5880100"/>
          <p14:tracePt t="8526" x="2079625" y="5884863"/>
          <p14:tracePt t="8534" x="2108200" y="5884863"/>
          <p14:tracePt t="8543" x="2124075" y="5891213"/>
          <p14:tracePt t="8551" x="2135188" y="5891213"/>
          <p14:tracePt t="8560" x="2152650" y="5891213"/>
          <p14:tracePt t="8577" x="2157413" y="5891213"/>
          <p14:tracePt t="8583" x="2163763" y="5891213"/>
          <p14:tracePt t="8593" x="2170113" y="5891213"/>
          <p14:tracePt t="8599" x="2181225" y="5891213"/>
          <p14:tracePt t="8607" x="2192338" y="5891213"/>
          <p14:tracePt t="8614" x="2208213" y="5895975"/>
          <p14:tracePt t="8623" x="2243138" y="5895975"/>
          <p14:tracePt t="8630" x="2270125" y="5895975"/>
          <p14:tracePt t="8638" x="2309813" y="5895975"/>
          <p14:tracePt t="8646" x="2349500" y="5895975"/>
          <p14:tracePt t="8654" x="2378075" y="5895975"/>
          <p14:tracePt t="8663" x="2411413" y="5895975"/>
          <p14:tracePt t="8671" x="2438400" y="5895975"/>
          <p14:tracePt t="8679" x="2466975" y="5895975"/>
          <p14:tracePt t="8688" x="2500313" y="5895975"/>
          <p14:tracePt t="8695" x="2524125" y="5891213"/>
          <p14:tracePt t="8704" x="2562225" y="5884863"/>
          <p14:tracePt t="8711" x="2579688" y="5880100"/>
          <p14:tracePt t="8719" x="2608263" y="5880100"/>
          <p14:tracePt t="8728" x="2630488" y="5868988"/>
          <p14:tracePt t="8734" x="2663825" y="5868988"/>
          <p14:tracePt t="8744" x="2692400" y="5862638"/>
          <p14:tracePt t="8751" x="2708275" y="5857875"/>
          <p14:tracePt t="8760" x="2736850" y="5851525"/>
          <p14:tracePt t="8767" x="2754313" y="5851525"/>
          <p14:tracePt t="8777" x="2765425" y="5846763"/>
          <p14:tracePt t="8783" x="2776538" y="5846763"/>
          <p14:tracePt t="8791" x="2787650" y="5846763"/>
          <p14:tracePt t="8798" x="2798763" y="5846763"/>
          <p14:tracePt t="8807" x="2816225" y="5846763"/>
          <p14:tracePt t="8815" x="2832100" y="5840413"/>
          <p14:tracePt t="8823" x="2843213" y="5840413"/>
          <p14:tracePt t="8830" x="2860675" y="5835650"/>
          <p14:tracePt t="8838" x="2871788" y="5835650"/>
          <p14:tracePt t="8847" x="2882900" y="5835650"/>
          <p14:tracePt t="8854" x="2900363" y="5835650"/>
          <p14:tracePt t="8862" x="2911475" y="5829300"/>
          <p14:tracePt t="8870" x="2927350" y="5829300"/>
          <p14:tracePt t="8878" x="2940050" y="5829300"/>
          <p14:tracePt t="8886" x="2955925" y="5822950"/>
          <p14:tracePt t="8894" x="2973388" y="5822950"/>
          <p14:tracePt t="8903" x="2989263" y="5818188"/>
          <p14:tracePt t="8910" x="3006725" y="5818188"/>
          <p14:tracePt t="8918" x="3024188" y="5818188"/>
          <p14:tracePt t="8926" x="3046413" y="5818188"/>
          <p14:tracePt t="8934" x="3062288" y="5818188"/>
          <p14:tracePt t="8942" x="3079750" y="5818188"/>
          <p14:tracePt t="8950" x="3097213" y="5818188"/>
          <p14:tracePt t="8959" x="3119438" y="5818188"/>
          <p14:tracePt t="8967" x="3141663" y="5818188"/>
          <p14:tracePt t="8976" x="3159125" y="5818188"/>
          <p14:tracePt t="8983" x="3175000" y="5818188"/>
          <p14:tracePt t="8990" x="3192463" y="5818188"/>
          <p14:tracePt t="8998" x="3208338" y="5818188"/>
          <p14:tracePt t="9006" x="3225800" y="5818188"/>
          <p14:tracePt t="9014" x="3243263" y="5818188"/>
          <p14:tracePt t="9023" x="3259138" y="5818188"/>
          <p14:tracePt t="9030" x="3287713" y="5811838"/>
          <p14:tracePt t="9038" x="3309938" y="5811838"/>
          <p14:tracePt t="9047" x="3332163" y="5811838"/>
          <p14:tracePt t="9054" x="3349625" y="5807075"/>
          <p14:tracePt t="9062" x="3367088" y="5800725"/>
          <p14:tracePt t="9070" x="3382963" y="5800725"/>
          <p14:tracePt t="9078" x="3400425" y="5795963"/>
          <p14:tracePt t="9086" x="3411538" y="5795963"/>
          <p14:tracePt t="9094" x="3422650" y="5795963"/>
          <p14:tracePt t="9103" x="3429000" y="5795963"/>
          <p14:tracePt t="9110" x="3440113" y="5795963"/>
          <p14:tracePt t="9119" x="3444875" y="5789613"/>
          <p14:tracePt t="9126" x="3451225" y="5789613"/>
          <p14:tracePt t="9134" x="3455988" y="5789613"/>
          <p14:tracePt t="9142" x="3473450" y="5789613"/>
          <p14:tracePt t="9150" x="3478213" y="5789613"/>
          <p14:tracePt t="9158" x="3490913" y="5784850"/>
          <p14:tracePt t="9166" x="3502025" y="5784850"/>
          <p14:tracePt t="9179" x="3513138" y="5778500"/>
          <p14:tracePt t="9183" x="3517900" y="5778500"/>
          <p14:tracePt t="9191" x="3524250" y="5778500"/>
          <p14:tracePt t="9199" x="3535363" y="5778500"/>
          <p14:tracePt t="9207" x="3540125" y="5778500"/>
          <p14:tracePt t="9214" x="3546475" y="5778500"/>
          <p14:tracePt t="9222" x="3551238" y="5778500"/>
          <p14:tracePt t="9230" x="3563938" y="5773738"/>
          <p14:tracePt t="9238" x="3568700" y="5773738"/>
          <p14:tracePt t="9246" x="3575050" y="5773738"/>
          <p14:tracePt t="9255" x="3586163" y="5773738"/>
          <p14:tracePt t="9263" x="3602038" y="5767388"/>
          <p14:tracePt t="9271" x="3613150" y="5767388"/>
          <p14:tracePt t="9278" x="3624263" y="5767388"/>
          <p14:tracePt t="9286" x="3636963" y="5767388"/>
          <p14:tracePt t="9294" x="3652838" y="5762625"/>
          <p14:tracePt t="9302" x="3663950" y="5762625"/>
          <p14:tracePt t="9310" x="3681413" y="5756275"/>
          <p14:tracePt t="9318" x="3692525" y="5756275"/>
          <p14:tracePt t="9326" x="3703638" y="5756275"/>
          <p14:tracePt t="9334" x="3721100" y="5756275"/>
          <p14:tracePt t="9342" x="3732213" y="5756275"/>
          <p14:tracePt t="9350" x="3743325" y="5756275"/>
          <p14:tracePt t="9358" x="3759200" y="5756275"/>
          <p14:tracePt t="9367" x="3776663" y="5756275"/>
          <p14:tracePt t="9377" x="3794125" y="5756275"/>
          <p14:tracePt t="9383" x="3805238" y="5756275"/>
          <p14:tracePt t="9392" x="3816350" y="5756275"/>
          <p14:tracePt t="9399" x="3832225" y="5756275"/>
          <p14:tracePt t="9409" x="3844925" y="5756275"/>
          <p14:tracePt t="9414" x="3856038" y="5756275"/>
          <p14:tracePt t="9422" x="3860800" y="5756275"/>
          <p14:tracePt t="9430" x="3867150" y="5756275"/>
          <p14:tracePt t="9454" x="3871913" y="5756275"/>
          <p14:tracePt t="9479" x="3878263" y="5756275"/>
          <p14:tracePt t="9494" x="3889375" y="5756275"/>
          <p14:tracePt t="9511" x="3894138" y="5756275"/>
          <p14:tracePt t="9519" x="3905250" y="5756275"/>
          <p14:tracePt t="9526" x="3917950" y="5756275"/>
          <p14:tracePt t="9534" x="3933825" y="5756275"/>
          <p14:tracePt t="9543" x="3944938" y="5756275"/>
          <p14:tracePt t="9550" x="3962400" y="5756275"/>
          <p14:tracePt t="9559" x="3979863" y="5756275"/>
          <p14:tracePt t="9566" x="3990975" y="5756275"/>
          <p14:tracePt t="9575" x="3995738" y="5756275"/>
          <p14:tracePt t="9582" x="4006850" y="5749925"/>
          <p14:tracePt t="9590" x="4017963" y="5749925"/>
          <p14:tracePt t="9606" x="4029075" y="5749925"/>
          <p14:tracePt t="9622" x="4035425" y="5749925"/>
          <p14:tracePt t="9630" x="4046538" y="5749925"/>
          <p14:tracePt t="9638" x="4057650" y="5745163"/>
          <p14:tracePt t="9646" x="4068763" y="5745163"/>
          <p14:tracePt t="9655" x="4086225" y="5745163"/>
          <p14:tracePt t="9663" x="4097338" y="5745163"/>
          <p14:tracePt t="9670" x="4108450" y="5745163"/>
          <p14:tracePt t="9678" x="4119563" y="5745163"/>
          <p14:tracePt t="9686" x="4125913" y="5745163"/>
          <p14:tracePt t="9703" x="4137025" y="5745163"/>
          <p14:tracePt t="9710" x="4137025" y="5738813"/>
          <p14:tracePt t="9719" x="4141788" y="5738813"/>
          <p14:tracePt t="9726" x="4148138" y="5738813"/>
          <p14:tracePt t="9743" x="4152900" y="5738813"/>
          <p14:tracePt t="9823" x="4159250" y="5738813"/>
          <p14:tracePt t="9846" x="4164013" y="5738813"/>
          <p14:tracePt t="9854" x="4170363" y="5738813"/>
          <p14:tracePt t="9870" x="4175125" y="5738813"/>
          <p14:tracePt t="9878" x="4186238" y="5738813"/>
          <p14:tracePt t="9886" x="4198938" y="5738813"/>
          <p14:tracePt t="9894" x="4210050" y="5738813"/>
          <p14:tracePt t="9904" x="4214813" y="5738813"/>
          <p14:tracePt t="9910" x="4221163" y="5738813"/>
          <p14:tracePt t="9918" x="4225925" y="5738813"/>
          <p14:tracePt t="9926" x="4232275" y="5738813"/>
          <p14:tracePt t="9959" x="4237038" y="5738813"/>
          <p14:tracePt t="9974" x="4243388" y="5738813"/>
          <p14:tracePt t="9990" x="4254500" y="5738813"/>
          <p14:tracePt t="9998" x="4260850" y="5738813"/>
          <p14:tracePt t="10006" x="4265613" y="5738813"/>
          <p14:tracePt t="10015" x="4276725" y="5738813"/>
          <p14:tracePt t="10026" x="4287838" y="5738813"/>
          <p14:tracePt t="10030" x="4298950" y="5738813"/>
          <p14:tracePt t="10038" x="4305300" y="5738813"/>
          <p14:tracePt t="10058" x="4321175" y="5738813"/>
          <p14:tracePt t="10062" x="4327525" y="5738813"/>
          <p14:tracePt t="10070" x="4333875" y="5738813"/>
          <p14:tracePt t="10078" x="4338638" y="5738813"/>
          <p14:tracePt t="10086" x="4349750" y="5738813"/>
          <p14:tracePt t="10095" x="4356100" y="5738813"/>
          <p14:tracePt t="10103" x="4367213" y="5738813"/>
          <p14:tracePt t="10110" x="4371975" y="5738813"/>
          <p14:tracePt t="10118" x="4378325" y="5745163"/>
          <p14:tracePt t="10126" x="4383088" y="5745163"/>
          <p14:tracePt t="10136" x="4394200" y="5745163"/>
          <p14:tracePt t="10150" x="4400550" y="5745163"/>
          <p14:tracePt t="10319" x="4411663" y="5745163"/>
          <p14:tracePt t="10335" x="4418013" y="5745163"/>
          <p14:tracePt t="10343" x="4422775" y="5745163"/>
          <p14:tracePt t="10351" x="4433888" y="5745163"/>
          <p14:tracePt t="10359" x="4445000" y="5745163"/>
          <p14:tracePt t="10366" x="4451350" y="5745163"/>
          <p14:tracePt t="10375" x="4462463" y="5745163"/>
          <p14:tracePt t="10383" x="4473575" y="5745163"/>
          <p14:tracePt t="10399" x="4479925" y="5745163"/>
          <p14:tracePt t="11527" x="4484688" y="5734050"/>
          <p14:tracePt t="11534" x="4484688" y="5716588"/>
          <p14:tracePt t="11543" x="4491038" y="5700713"/>
          <p14:tracePt t="11551" x="4491038" y="5688013"/>
          <p14:tracePt t="11561" x="4495800" y="5676900"/>
          <p14:tracePt t="11567" x="4495800" y="5665788"/>
          <p14:tracePt t="11576" x="4495800" y="5654675"/>
          <p14:tracePt t="11583" x="4495800" y="5638800"/>
          <p14:tracePt t="11591" x="4495800" y="5627688"/>
          <p14:tracePt t="11599" x="4495800" y="5610225"/>
          <p14:tracePt t="11607" x="4495800" y="5599113"/>
          <p14:tracePt t="11615" x="4495800" y="5588000"/>
          <p14:tracePt t="11623" x="4502150" y="5570538"/>
          <p14:tracePt t="11639" x="4506913" y="5559425"/>
          <p14:tracePt t="11646" x="4513263" y="5541963"/>
          <p14:tracePt t="11655" x="4513263" y="5537200"/>
          <p14:tracePt t="11662" x="4518025" y="5530850"/>
          <p14:tracePt t="11670" x="4524375" y="5519738"/>
          <p14:tracePt t="11678" x="4524375" y="5514975"/>
          <p14:tracePt t="11686" x="4524375" y="5508625"/>
          <p14:tracePt t="11694" x="4529138" y="5503863"/>
          <p14:tracePt t="11710" x="4535488" y="5492750"/>
          <p14:tracePt t="11726" x="4535488" y="5486400"/>
          <p14:tracePt t="11743" x="4535488" y="5475288"/>
          <p14:tracePt t="11751" x="4535488" y="5468938"/>
          <p14:tracePt t="11761" x="4541838" y="5468938"/>
          <p14:tracePt t="11766" x="4541838" y="5464175"/>
          <p14:tracePt t="11775" x="4541838" y="5457825"/>
          <p14:tracePt t="11782" x="4541838" y="5446713"/>
          <p14:tracePt t="11790" x="4546600" y="5446713"/>
          <p14:tracePt t="11798" x="4546600" y="5441950"/>
          <p14:tracePt t="11806" x="4552950" y="5430838"/>
          <p14:tracePt t="11815" x="4552950" y="5424488"/>
          <p14:tracePt t="11823" x="4552950" y="5419725"/>
          <p14:tracePt t="11830" x="4552950" y="5407025"/>
          <p14:tracePt t="11839" x="4557713" y="5407025"/>
          <p14:tracePt t="11847" x="4557713" y="5402263"/>
          <p14:tracePt t="12055" x="4557713" y="5395913"/>
          <p14:tracePt t="20391" x="4564063" y="5395913"/>
          <p14:tracePt t="20399" x="4564063" y="5402263"/>
          <p14:tracePt t="20408" x="4564063" y="5413375"/>
          <p14:tracePt t="20422" x="4564063" y="5419725"/>
          <p14:tracePt t="20447" x="4564063" y="5424488"/>
          <p14:tracePt t="20526" x="4564063" y="5430838"/>
          <p14:tracePt t="20534" x="4552950" y="5430838"/>
          <p14:tracePt t="20542" x="4535488" y="5430838"/>
          <p14:tracePt t="20550" x="4524375" y="5435600"/>
          <p14:tracePt t="20567" x="4513263" y="5435600"/>
          <p14:tracePt t="20623" x="4506913" y="5435600"/>
          <p14:tracePt t="20638" x="4502150" y="5435600"/>
          <p14:tracePt t="20655" x="4495800" y="5435600"/>
          <p14:tracePt t="20663" x="4491038" y="5435600"/>
          <p14:tracePt t="20671" x="4484688" y="5435600"/>
          <p14:tracePt t="20687" x="4479925" y="5435600"/>
          <p14:tracePt t="20704" x="4473575" y="5435600"/>
          <p14:tracePt t="20711" x="4468813" y="5435600"/>
          <p14:tracePt t="20719" x="4462463" y="5435600"/>
          <p14:tracePt t="20736" x="4451350" y="5435600"/>
          <p14:tracePt t="20751" x="4445000" y="5435600"/>
          <p14:tracePt t="20759" x="4440238" y="5435600"/>
          <p14:tracePt t="20767" x="4433888" y="5435600"/>
          <p14:tracePt t="20776" x="4422775" y="5441950"/>
          <p14:tracePt t="20798" x="4418013" y="5441950"/>
          <p14:tracePt t="21623" x="4433888" y="5441950"/>
          <p14:tracePt t="21631" x="4456113" y="5441950"/>
          <p14:tracePt t="21639" x="4479925" y="5441950"/>
          <p14:tracePt t="21647" x="4495800" y="5441950"/>
          <p14:tracePt t="21655" x="4518025" y="5441950"/>
          <p14:tracePt t="21666" x="4546600" y="5441950"/>
          <p14:tracePt t="21671" x="4568825" y="5441950"/>
          <p14:tracePt t="21681" x="4597400" y="5441950"/>
          <p14:tracePt t="21687" x="4614863" y="5441950"/>
          <p14:tracePt t="21696" x="4625975" y="5441950"/>
          <p14:tracePt t="21704" x="4630738" y="5441950"/>
          <p14:tracePt t="21711" x="4637088" y="5441950"/>
          <p14:tracePt t="21784" x="4648200" y="5441950"/>
          <p14:tracePt t="21791" x="4670425" y="5441950"/>
          <p14:tracePt t="21798" x="4687888" y="5441950"/>
          <p14:tracePt t="21807" x="4703763" y="5441950"/>
          <p14:tracePt t="21815" x="4725988" y="5441950"/>
          <p14:tracePt t="21823" x="4737100" y="5441950"/>
          <p14:tracePt t="21831" x="4754563" y="5441950"/>
          <p14:tracePt t="21838" x="4772025" y="5441950"/>
          <p14:tracePt t="21846" x="4776788" y="5441950"/>
          <p14:tracePt t="21855" x="4783138" y="5441950"/>
          <p14:tracePt t="21918" x="4787900" y="5441950"/>
          <p14:tracePt t="21926" x="4794250" y="5441950"/>
          <p14:tracePt t="21935" x="4810125" y="5441950"/>
          <p14:tracePt t="21942" x="4816475" y="5446713"/>
          <p14:tracePt t="21951" x="4822825" y="5446713"/>
          <p14:tracePt t="21958" x="4833938" y="5446713"/>
          <p14:tracePt t="21966" x="4845050" y="5446713"/>
          <p14:tracePt t="21974" x="4856163" y="5446713"/>
          <p14:tracePt t="21983" x="4867275" y="5446713"/>
          <p14:tracePt t="21990" x="4878388" y="5453063"/>
          <p14:tracePt t="21998" x="4889500" y="5453063"/>
          <p14:tracePt t="22007" x="4900613" y="5453063"/>
          <p14:tracePt t="22017" x="4906963" y="5453063"/>
          <p14:tracePt t="22024" x="4918075" y="5457825"/>
          <p14:tracePt t="22030" x="4922838" y="5457825"/>
          <p14:tracePt t="22038" x="4940300" y="5457825"/>
          <p14:tracePt t="22046" x="4951413" y="5464175"/>
          <p14:tracePt t="22055" x="4962525" y="5464175"/>
          <p14:tracePt t="22066" x="4973638" y="5468938"/>
          <p14:tracePt t="22081" x="5002213" y="5468938"/>
          <p14:tracePt t="22087" x="5024438" y="5475288"/>
          <p14:tracePt t="22095" x="5041900" y="5475288"/>
          <p14:tracePt t="22103" x="5057775" y="5475288"/>
          <p14:tracePt t="22111" x="5075238" y="5480050"/>
          <p14:tracePt t="22118" x="5097463" y="5486400"/>
          <p14:tracePt t="22126" x="5108575" y="5486400"/>
          <p14:tracePt t="22135" x="5119688" y="5492750"/>
          <p14:tracePt t="22142" x="5137150" y="5492750"/>
          <p14:tracePt t="22152" x="5148263" y="5492750"/>
          <p14:tracePt t="22159" x="5170488" y="5492750"/>
          <p14:tracePt t="22167" x="5181600" y="5492750"/>
          <p14:tracePt t="22175" x="5199063" y="5492750"/>
          <p14:tracePt t="22185" x="5214938" y="5492750"/>
          <p14:tracePt t="22190" x="5232400" y="5492750"/>
          <p14:tracePt t="22198" x="5243513" y="5492750"/>
          <p14:tracePt t="22206" x="5249863" y="5492750"/>
          <p14:tracePt t="22214" x="5260975" y="5492750"/>
          <p14:tracePt t="22222" x="5265738" y="5492750"/>
          <p14:tracePt t="22230" x="5283200" y="5497513"/>
          <p14:tracePt t="22239" x="5294313" y="5497513"/>
          <p14:tracePt t="22246" x="5305425" y="5497513"/>
          <p14:tracePt t="22254" x="5316538" y="5497513"/>
          <p14:tracePt t="22263" x="5327650" y="5497513"/>
          <p14:tracePt t="22270" x="5338763" y="5497513"/>
          <p14:tracePt t="22279" x="5356225" y="5497513"/>
          <p14:tracePt t="22286" x="5372100" y="5497513"/>
          <p14:tracePt t="22294" x="5384800" y="5497513"/>
          <p14:tracePt t="22303" x="5407025" y="5497513"/>
          <p14:tracePt t="22310" x="5422900" y="5497513"/>
          <p14:tracePt t="22318" x="5440363" y="5497513"/>
          <p14:tracePt t="22326" x="5451475" y="5497513"/>
          <p14:tracePt t="22334" x="5462588" y="5497513"/>
          <p14:tracePt t="22342" x="5473700" y="5497513"/>
          <p14:tracePt t="22350" x="5484813" y="5497513"/>
          <p14:tracePt t="22359" x="5495925" y="5497513"/>
          <p14:tracePt t="22366" x="5502275" y="5497513"/>
          <p14:tracePt t="22375" x="5507038" y="5497513"/>
          <p14:tracePt t="22382" x="5519738" y="5497513"/>
          <p14:tracePt t="22390" x="5524500" y="5497513"/>
          <p14:tracePt t="22398" x="5530850" y="5497513"/>
          <p14:tracePt t="22406" x="5535613" y="5497513"/>
          <p14:tracePt t="22414" x="5541963" y="5497513"/>
          <p14:tracePt t="22423" x="5546725" y="5497513"/>
          <p14:tracePt t="22430" x="5553075" y="5492750"/>
          <p14:tracePt t="22439" x="5564188" y="5492750"/>
          <p14:tracePt t="22446" x="5575300" y="5492750"/>
          <p14:tracePt t="22456" x="5586413" y="5492750"/>
          <p14:tracePt t="22463" x="5597525" y="5486400"/>
          <p14:tracePt t="22470" x="5608638" y="5480050"/>
          <p14:tracePt t="22479" x="5619750" y="5475288"/>
          <p14:tracePt t="22495" x="5626100" y="5475288"/>
          <p14:tracePt t="22502" x="5630863" y="5468938"/>
          <p14:tracePt t="22510" x="5637213" y="5468938"/>
          <p14:tracePt t="22526" x="5641975" y="5468938"/>
          <p14:tracePt t="22534" x="5648325" y="5464175"/>
          <p14:tracePt t="22543" x="5653088" y="5457825"/>
          <p14:tracePt t="22550" x="5665788" y="5457825"/>
          <p14:tracePt t="22566" x="5676900" y="5453063"/>
          <p14:tracePt t="22575" x="5676900" y="5446713"/>
          <p14:tracePt t="22582" x="5681663" y="5446713"/>
          <p14:tracePt t="22590" x="5688013" y="5446713"/>
          <p14:tracePt t="22598" x="5692775" y="5441950"/>
          <p14:tracePt t="22606" x="5699125" y="5441950"/>
          <p14:tracePt t="22614" x="5699125" y="5435600"/>
          <p14:tracePt t="22624" x="5703888" y="5430838"/>
          <p14:tracePt t="22638" x="5715000" y="5424488"/>
          <p14:tracePt t="22670" x="5721350" y="5419725"/>
          <p14:tracePt t="22686" x="5732463" y="5407025"/>
          <p14:tracePt t="22703" x="5743575" y="5395913"/>
          <p14:tracePt t="22719" x="5749925" y="5391150"/>
          <p14:tracePt t="22727" x="5754688" y="5391150"/>
          <p14:tracePt t="22736" x="5761038" y="5380038"/>
          <p14:tracePt t="22743" x="5772150" y="5380038"/>
          <p14:tracePt t="22750" x="5772150" y="5373688"/>
          <p14:tracePt t="22758" x="5783263" y="5368925"/>
          <p14:tracePt t="22766" x="5788025" y="5362575"/>
          <p14:tracePt t="22782" x="5800725" y="5351463"/>
          <p14:tracePt t="22791" x="5805488" y="5345113"/>
          <p14:tracePt t="22800" x="5811838" y="5340350"/>
          <p14:tracePt t="22807" x="5816600" y="5334000"/>
          <p14:tracePt t="22825" x="5822950" y="5329238"/>
          <p14:tracePt t="22830" x="5827713" y="5329238"/>
          <p14:tracePt t="22838" x="5827713" y="5322888"/>
          <p14:tracePt t="22846" x="5838825" y="5322888"/>
          <p14:tracePt t="22863" x="5845175" y="5311775"/>
          <p14:tracePt t="22871" x="5849938" y="5311775"/>
          <p14:tracePt t="22878" x="5856288" y="5307013"/>
          <p14:tracePt t="22887" x="5861050" y="5300663"/>
          <p14:tracePt t="22894" x="5873750" y="5289550"/>
          <p14:tracePt t="22910" x="5884863" y="5278438"/>
          <p14:tracePt t="22918" x="5889625" y="5278438"/>
          <p14:tracePt t="22926" x="5895975" y="5267325"/>
          <p14:tracePt t="22935" x="5900738" y="5267325"/>
          <p14:tracePt t="22942" x="5900738" y="5260975"/>
          <p14:tracePt t="22950" x="5911850" y="5256213"/>
          <p14:tracePt t="22959" x="5911850" y="5249863"/>
          <p14:tracePt t="22967" x="5922963" y="5245100"/>
          <p14:tracePt t="22985" x="5940425" y="5233988"/>
          <p14:tracePt t="22998" x="5946775" y="5227638"/>
          <p14:tracePt t="23014" x="5957888" y="5216525"/>
          <p14:tracePt t="23023" x="5957888" y="5210175"/>
          <p14:tracePt t="23035" x="5962650" y="5210175"/>
          <p14:tracePt t="23039" x="5969000" y="5199063"/>
          <p14:tracePt t="23049" x="5973763" y="5187950"/>
          <p14:tracePt t="23056" x="5980113" y="5183188"/>
          <p14:tracePt t="23064" x="5991225" y="5172075"/>
          <p14:tracePt t="23071" x="6002338" y="5165725"/>
          <p14:tracePt t="23079" x="6002338" y="5160963"/>
          <p14:tracePt t="23086" x="6013450" y="5154613"/>
          <p14:tracePt t="23094" x="6013450" y="5149850"/>
          <p14:tracePt t="23103" x="6019800" y="5149850"/>
          <p14:tracePt t="23111" x="6030913" y="5143500"/>
          <p14:tracePt t="23128" x="6035675" y="5132388"/>
          <p14:tracePt t="23136" x="6042025" y="5132388"/>
          <p14:tracePt t="23143" x="6046788" y="5126038"/>
          <p14:tracePt t="23152" x="6057900" y="5114925"/>
          <p14:tracePt t="23159" x="6064250" y="5110163"/>
          <p14:tracePt t="23167" x="6069013" y="5103813"/>
          <p14:tracePt t="23175" x="6081713" y="5092700"/>
          <p14:tracePt t="23186" x="6092825" y="5087938"/>
          <p14:tracePt t="23190" x="6097588" y="5076825"/>
          <p14:tracePt t="23198" x="6108700" y="5070475"/>
          <p14:tracePt t="23206" x="6108700" y="5064125"/>
          <p14:tracePt t="23214" x="6119813" y="5064125"/>
          <p14:tracePt t="23222" x="6126163" y="5053013"/>
          <p14:tracePt t="23230" x="6130925" y="5053013"/>
          <p14:tracePt t="23239" x="6137275" y="5048250"/>
          <p14:tracePt t="23248" x="6143625" y="5041900"/>
          <p14:tracePt t="23264" x="6148388" y="5037138"/>
          <p14:tracePt t="23270" x="6154738" y="5037138"/>
          <p14:tracePt t="23279" x="6159500" y="5030788"/>
          <p14:tracePt t="23286" x="6165850" y="5030788"/>
          <p14:tracePt t="23295" x="6165850" y="5026025"/>
          <p14:tracePt t="23302" x="6170613" y="5026025"/>
          <p14:tracePt t="23310" x="6181725" y="5019675"/>
          <p14:tracePt t="23318" x="6188075" y="5019675"/>
          <p14:tracePt t="23334" x="6192838" y="5014913"/>
          <p14:tracePt t="23342" x="6210300" y="5008563"/>
          <p14:tracePt t="23359" x="6221413" y="5002213"/>
          <p14:tracePt t="23375" x="6232525" y="4997450"/>
          <p14:tracePt t="23390" x="6243638" y="4997450"/>
          <p14:tracePt t="23398" x="6249988" y="4991100"/>
          <p14:tracePt t="23414" x="6254750" y="4991100"/>
          <p14:tracePt t="23422" x="6261100" y="4986338"/>
          <p14:tracePt t="23439" x="6272213" y="4986338"/>
          <p14:tracePt t="23446" x="6276975" y="4979988"/>
          <p14:tracePt t="23454" x="6283325" y="4975225"/>
          <p14:tracePt t="23462" x="6294438" y="4975225"/>
          <p14:tracePt t="23478" x="6305550" y="4968875"/>
          <p14:tracePt t="23487" x="6311900" y="4964113"/>
          <p14:tracePt t="23495" x="6316663" y="4964113"/>
          <p14:tracePt t="23502" x="6323013" y="4957763"/>
          <p14:tracePt t="23510" x="6327775" y="4953000"/>
          <p14:tracePt t="23518" x="6338888" y="4953000"/>
          <p14:tracePt t="23526" x="6338888" y="4946650"/>
          <p14:tracePt t="23534" x="6345238" y="4946650"/>
          <p14:tracePt t="23542" x="6350000" y="4946650"/>
          <p14:tracePt t="23550" x="6356350" y="4941888"/>
          <p14:tracePt t="23558" x="6362700" y="4941888"/>
          <p14:tracePt t="23566" x="6362700" y="4935538"/>
          <p14:tracePt t="23575" x="6373813" y="4935538"/>
          <p14:tracePt t="23582" x="6384925" y="4935538"/>
          <p14:tracePt t="23590" x="6389688" y="4929188"/>
          <p14:tracePt t="23598" x="6400800" y="4924425"/>
          <p14:tracePt t="23606" x="6411913" y="4924425"/>
          <p14:tracePt t="23623" x="6418263" y="4924425"/>
          <p14:tracePt t="23630" x="6435725" y="4918075"/>
          <p14:tracePt t="23646" x="6440488" y="4913313"/>
          <p14:tracePt t="23664" x="6451600" y="4913313"/>
          <p14:tracePt t="23670" x="6457950" y="4913313"/>
          <p14:tracePt t="23686" x="6469063" y="4906963"/>
          <p14:tracePt t="23694" x="6480175" y="4902200"/>
          <p14:tracePt t="23704" x="6484938" y="4902200"/>
          <p14:tracePt t="23710" x="6497638" y="4902200"/>
          <p14:tracePt t="23718" x="6513513" y="4902200"/>
          <p14:tracePt t="23726" x="6530975" y="4895850"/>
          <p14:tracePt t="23734" x="6546850" y="4895850"/>
          <p14:tracePt t="23743" x="6564313" y="4895850"/>
          <p14:tracePt t="23750" x="6586538" y="4884738"/>
          <p14:tracePt t="23758" x="6608763" y="4884738"/>
          <p14:tracePt t="23766" x="6632575" y="4879975"/>
          <p14:tracePt t="23774" x="6665913" y="4873625"/>
          <p14:tracePt t="23782" x="6699250" y="4867275"/>
          <p14:tracePt t="23791" x="6710363" y="4867275"/>
          <p14:tracePt t="23800" x="6738938" y="4867275"/>
          <p14:tracePt t="23807" x="6765925" y="4862513"/>
          <p14:tracePt t="23817" x="6778625" y="4862513"/>
          <p14:tracePt t="23823" x="6794500" y="4856163"/>
          <p14:tracePt t="23830" x="6811963" y="4856163"/>
          <p14:tracePt t="23838" x="6827838" y="4851400"/>
          <p14:tracePt t="23847" x="6845300" y="4851400"/>
          <p14:tracePt t="23855" x="6856413" y="4845050"/>
          <p14:tracePt t="23862" x="6867525" y="4845050"/>
          <p14:tracePt t="23870" x="6873875" y="4845050"/>
          <p14:tracePt t="23879" x="6889750" y="4845050"/>
          <p14:tracePt t="23897" x="6929438" y="4840288"/>
          <p14:tracePt t="23902" x="6951663" y="4833938"/>
          <p14:tracePt t="23910" x="6973888" y="4829175"/>
          <p14:tracePt t="23918" x="7008813" y="4822825"/>
          <p14:tracePt t="23926" x="7031038" y="4822825"/>
          <p14:tracePt t="23935" x="7053263" y="4818063"/>
          <p14:tracePt t="23943" x="7081838" y="4811713"/>
          <p14:tracePt t="23950" x="7097713" y="4811713"/>
          <p14:tracePt t="23959" x="7108825" y="4806950"/>
          <p14:tracePt t="23966" x="7121525" y="4800600"/>
          <p14:tracePt t="23974" x="7132638" y="4800600"/>
          <p14:tracePt t="23983" x="7137400" y="4800600"/>
          <p14:tracePt t="23990" x="7143750" y="4800600"/>
          <p14:tracePt t="23998" x="7154863" y="4800600"/>
          <p14:tracePt t="24006" x="7165975" y="4794250"/>
          <p14:tracePt t="24014" x="7177088" y="4794250"/>
          <p14:tracePt t="24023" x="7194550" y="4794250"/>
          <p14:tracePt t="24030" x="7205663" y="4794250"/>
          <p14:tracePt t="24038" x="7221538" y="4794250"/>
          <p14:tracePt t="24046" x="7239000" y="4789488"/>
          <p14:tracePt t="24054" x="7254875" y="4789488"/>
          <p14:tracePt t="24064" x="7272338" y="4783138"/>
          <p14:tracePt t="24070" x="7294563" y="4783138"/>
          <p14:tracePt t="24078" x="7312025" y="4783138"/>
          <p14:tracePt t="24086" x="7334250" y="4783138"/>
          <p14:tracePt t="24094" x="7356475" y="4778375"/>
          <p14:tracePt t="24103" x="7367588" y="4778375"/>
          <p14:tracePt t="24110" x="7385050" y="4778375"/>
          <p14:tracePt t="24118" x="7402513" y="4778375"/>
          <p14:tracePt t="24126" x="7413625" y="4778375"/>
          <p14:tracePt t="24134" x="7424738" y="4778375"/>
          <p14:tracePt t="24142" x="7429500" y="4778375"/>
          <p14:tracePt t="24150" x="7435850" y="4778375"/>
          <p14:tracePt t="24159" x="7451725" y="4778375"/>
          <p14:tracePt t="24167" x="7469188" y="4778375"/>
          <p14:tracePt t="24175" x="7480300" y="4778375"/>
          <p14:tracePt t="24186" x="7491413" y="4778375"/>
          <p14:tracePt t="24190" x="7508875" y="4778375"/>
          <p14:tracePt t="24198" x="7519988" y="4778375"/>
          <p14:tracePt t="24206" x="7535863" y="4778375"/>
          <p14:tracePt t="24214" x="7542213" y="4778375"/>
          <p14:tracePt t="24222" x="7553325" y="4778375"/>
          <p14:tracePt t="24230" x="7559675" y="4778375"/>
          <p14:tracePt t="24239" x="7564438" y="4778375"/>
          <p14:tracePt t="24246" x="7570788" y="4778375"/>
          <p14:tracePt t="24254" x="7575550" y="4778375"/>
          <p14:tracePt t="24263" x="7581900" y="4778375"/>
          <p14:tracePt t="24270" x="7586663" y="4778375"/>
          <p14:tracePt t="24279" x="7597775" y="4772025"/>
          <p14:tracePt t="24295" x="7610475" y="4772025"/>
          <p14:tracePt t="24302" x="7615238" y="4772025"/>
          <p14:tracePt t="24310" x="7626350" y="4772025"/>
          <p14:tracePt t="24318" x="7632700" y="4772025"/>
          <p14:tracePt t="24326" x="7643813" y="4772025"/>
          <p14:tracePt t="24334" x="7666038" y="4767263"/>
          <p14:tracePt t="24342" x="7677150" y="4767263"/>
          <p14:tracePt t="24350" x="7694613" y="4760913"/>
          <p14:tracePt t="24358" x="7705725" y="4760913"/>
          <p14:tracePt t="24366" x="7716838" y="4760913"/>
          <p14:tracePt t="24375" x="7727950" y="4760913"/>
          <p14:tracePt t="24382" x="7739063" y="4756150"/>
          <p14:tracePt t="24390" x="7756525" y="4756150"/>
          <p14:tracePt t="24398" x="7761288" y="4756150"/>
          <p14:tracePt t="24406" x="7767638" y="4749800"/>
          <p14:tracePt t="24414" x="7772400" y="4749800"/>
          <p14:tracePt t="24422" x="7783513" y="4749800"/>
          <p14:tracePt t="24434" x="7789863" y="4749800"/>
          <p14:tracePt t="24439" x="7794625" y="4749800"/>
          <p14:tracePt t="24446" x="7805738" y="4749800"/>
          <p14:tracePt t="24454" x="7812088" y="4749800"/>
          <p14:tracePt t="24462" x="7829550" y="4749800"/>
          <p14:tracePt t="24470" x="7840663" y="4749800"/>
          <p14:tracePt t="24478" x="7856538" y="4749800"/>
          <p14:tracePt t="24487" x="7874000" y="4749800"/>
          <p14:tracePt t="24495" x="7891463" y="4749800"/>
          <p14:tracePt t="24502" x="7907338" y="4749800"/>
          <p14:tracePt t="24510" x="7924800" y="4749800"/>
          <p14:tracePt t="24518" x="7947025" y="4749800"/>
          <p14:tracePt t="24526" x="7969250" y="4749800"/>
          <p14:tracePt t="24534" x="7991475" y="4749800"/>
          <p14:tracePt t="24542" x="8024813" y="4749800"/>
          <p14:tracePt t="24550" x="8053388" y="4749800"/>
          <p14:tracePt t="24558" x="8070850" y="4749800"/>
          <p14:tracePt t="24566" x="8086725" y="4749800"/>
          <p14:tracePt t="24574" x="8099425" y="4749800"/>
          <p14:tracePt t="24582" x="8104188" y="4749800"/>
          <p14:tracePt t="24590" x="8121650" y="4749800"/>
          <p14:tracePt t="24598" x="8126413" y="4749800"/>
          <p14:tracePt t="24606" x="8137525" y="4749800"/>
          <p14:tracePt t="24614" x="8148638" y="4749800"/>
          <p14:tracePt t="24623" x="8159750" y="4749800"/>
          <p14:tracePt t="24630" x="8172450" y="4749800"/>
          <p14:tracePt t="24638" x="8188325" y="4749800"/>
          <p14:tracePt t="24646" x="8205788" y="4749800"/>
          <p14:tracePt t="24655" x="8228013" y="4749800"/>
          <p14:tracePt t="24662" x="8245475" y="4749800"/>
          <p14:tracePt t="24670" x="8261350" y="4749800"/>
          <p14:tracePt t="24678" x="8278813" y="4749800"/>
          <p14:tracePt t="24686" x="8289925" y="4749800"/>
          <p14:tracePt t="24694" x="8294688" y="4749800"/>
          <p14:tracePt t="24703" x="8301038" y="4749800"/>
          <p14:tracePt t="24911" x="8307388" y="4749800"/>
          <p14:tracePt t="24919" x="8318500" y="4749800"/>
          <p14:tracePt t="24927" x="8334375" y="4749800"/>
          <p14:tracePt t="24936" x="8351838" y="4749800"/>
          <p14:tracePt t="24942" x="8367713" y="4749800"/>
          <p14:tracePt t="24950" x="8380413" y="4749800"/>
          <p14:tracePt t="24959" x="8391525" y="4745038"/>
          <p14:tracePt t="24966" x="8396288" y="4745038"/>
          <p14:tracePt t="24974" x="8407400" y="4738688"/>
          <p14:tracePt t="24999" x="8418513" y="4738688"/>
          <p14:tracePt t="25006" x="8424863" y="4738688"/>
          <p14:tracePt t="25014" x="8429625" y="4738688"/>
          <p14:tracePt t="25023" x="8440738" y="4738688"/>
          <p14:tracePt t="25030" x="8453438" y="4738688"/>
          <p14:tracePt t="25038" x="8469313" y="4738688"/>
          <p14:tracePt t="25047" x="8491538" y="4738688"/>
          <p14:tracePt t="25054" x="8509000" y="4738688"/>
          <p14:tracePt t="25062" x="8526463" y="4738688"/>
          <p14:tracePt t="25070" x="8542338" y="4738688"/>
          <p14:tracePt t="25080" x="8559800" y="4733925"/>
          <p14:tracePt t="25086" x="8570913" y="4733925"/>
          <p14:tracePt t="25102" x="8575675" y="4733925"/>
          <p14:tracePt t="25118" x="8582025" y="4733925"/>
          <p14:tracePt t="25160" x="8588375" y="4733925"/>
          <p14:tracePt t="25175" x="8593138" y="4733925"/>
          <p14:tracePt t="25183" x="8599488" y="4733925"/>
          <p14:tracePt t="25191" x="8604250" y="4727575"/>
          <p14:tracePt t="25207" x="8610600" y="4727575"/>
          <p14:tracePt t="25216" x="8615363" y="4727575"/>
          <p14:tracePt t="25222" x="8621713" y="4727575"/>
          <p14:tracePt t="25231" x="8632825" y="4727575"/>
          <p14:tracePt t="25239" x="8643938" y="4727575"/>
          <p14:tracePt t="25249" x="8648700" y="4733925"/>
          <p14:tracePt t="25255" x="8655050" y="4733925"/>
          <p14:tracePt t="25265" x="8666163" y="4738688"/>
          <p14:tracePt t="25271" x="8677275" y="4745038"/>
          <p14:tracePt t="25280" x="8683625" y="4745038"/>
          <p14:tracePt t="25287" x="8694738" y="4749800"/>
          <p14:tracePt t="25296" x="8699500" y="4756150"/>
          <p14:tracePt t="25303" x="8705850" y="4756150"/>
          <p14:tracePt t="25311" x="8710613" y="4760913"/>
          <p14:tracePt t="25319" x="8721725" y="4772025"/>
          <p14:tracePt t="25328" x="8728075" y="4772025"/>
          <p14:tracePt t="25334" x="8728075" y="4778375"/>
          <p14:tracePt t="25343" x="8734425" y="4778375"/>
          <p14:tracePt t="25350" x="8739188" y="4783138"/>
          <p14:tracePt t="25375" x="8739188" y="4789488"/>
          <p14:tracePt t="25383" x="8745538" y="4794250"/>
          <p14:tracePt t="25407" x="8750300" y="4800600"/>
          <p14:tracePt t="25423" x="8756650" y="4806950"/>
          <p14:tracePt t="25433" x="8761413" y="4811713"/>
          <p14:tracePt t="25439" x="8767763" y="4818063"/>
          <p14:tracePt t="25448" x="8772525" y="4822825"/>
          <p14:tracePt t="25456" x="8772525" y="4829175"/>
          <p14:tracePt t="25470" x="8778875" y="4840288"/>
          <p14:tracePt t="25486" x="8778875" y="4845050"/>
          <p14:tracePt t="25495" x="8783638" y="4851400"/>
          <p14:tracePt t="25503" x="8783638" y="4862513"/>
          <p14:tracePt t="25510" x="8789988" y="4862513"/>
          <p14:tracePt t="25518" x="8789988" y="4867275"/>
          <p14:tracePt t="25526" x="8789988" y="4873625"/>
          <p14:tracePt t="25543" x="8789988" y="4884738"/>
          <p14:tracePt t="25550" x="8796338" y="4884738"/>
          <p14:tracePt t="25558" x="8796338" y="4891088"/>
          <p14:tracePt t="25582" x="8796338" y="4902200"/>
          <p14:tracePt t="25590" x="8796338" y="4906963"/>
          <p14:tracePt t="25599" x="8796338" y="4913313"/>
          <p14:tracePt t="25607" x="8783638" y="4924425"/>
          <p14:tracePt t="25624" x="8778875" y="4929188"/>
          <p14:tracePt t="25635" x="8778875" y="4935538"/>
          <p14:tracePt t="25647" x="8772525" y="4941888"/>
          <p14:tracePt t="25670" x="8767763" y="4946650"/>
          <p14:tracePt t="25686" x="8756650" y="4953000"/>
          <p14:tracePt t="25695" x="8745538" y="4957763"/>
          <p14:tracePt t="25704" x="8739188" y="4957763"/>
          <p14:tracePt t="25710" x="8728075" y="4957763"/>
          <p14:tracePt t="25718" x="8710613" y="4968875"/>
          <p14:tracePt t="25726" x="8705850" y="4968875"/>
          <p14:tracePt t="25734" x="8699500" y="4975225"/>
          <p14:tracePt t="25742" x="8694738" y="4975225"/>
          <p14:tracePt t="25750" x="8683625" y="4975225"/>
          <p14:tracePt t="25759" x="8677275" y="4975225"/>
          <p14:tracePt t="25766" x="8672513" y="4975225"/>
          <p14:tracePt t="25774" x="8666163" y="4975225"/>
          <p14:tracePt t="25790" x="8661400" y="4975225"/>
          <p14:tracePt t="25798" x="8648700" y="4975225"/>
          <p14:tracePt t="25806" x="8637588" y="4975225"/>
          <p14:tracePt t="25815" x="8621713" y="4975225"/>
          <p14:tracePt t="25825" x="8615363" y="4975225"/>
          <p14:tracePt t="25830" x="8599488" y="4975225"/>
          <p14:tracePt t="25838" x="8593138" y="4975225"/>
          <p14:tracePt t="25846" x="8588375" y="4968875"/>
          <p14:tracePt t="25855" x="8575675" y="4964113"/>
          <p14:tracePt t="25862" x="8570913" y="4964113"/>
          <p14:tracePt t="25870" x="8564563" y="4957763"/>
          <p14:tracePt t="25878" x="8559800" y="4953000"/>
          <p14:tracePt t="25886" x="8553450" y="4953000"/>
          <p14:tracePt t="25894" x="8548688" y="4946650"/>
          <p14:tracePt t="25903" x="8537575" y="4946650"/>
          <p14:tracePt t="25910" x="8537575" y="4941888"/>
          <p14:tracePt t="25918" x="8526463" y="4935538"/>
          <p14:tracePt t="25926" x="8520113" y="4929188"/>
          <p14:tracePt t="25934" x="8513763" y="4924425"/>
          <p14:tracePt t="25950" x="8509000" y="4918075"/>
          <p14:tracePt t="25959" x="8502650" y="4913313"/>
          <p14:tracePt t="25967" x="8497888" y="4906963"/>
          <p14:tracePt t="25975" x="8486775" y="4902200"/>
          <p14:tracePt t="25985" x="8486775" y="4895850"/>
          <p14:tracePt t="25990" x="8480425" y="4891088"/>
          <p14:tracePt t="26007" x="8480425" y="4879975"/>
          <p14:tracePt t="26015" x="8475663" y="4873625"/>
          <p14:tracePt t="26022" x="8469313" y="4867275"/>
          <p14:tracePt t="26031" x="8464550" y="4851400"/>
          <p14:tracePt t="26038" x="8464550" y="4845050"/>
          <p14:tracePt t="26048" x="8458200" y="4840288"/>
          <p14:tracePt t="26054" x="8458200" y="4829175"/>
          <p14:tracePt t="26062" x="8458200" y="4822825"/>
          <p14:tracePt t="26070" x="8458200" y="4818063"/>
          <p14:tracePt t="26079" x="8458200" y="4811713"/>
          <p14:tracePt t="26086" x="8458200" y="4806950"/>
          <p14:tracePt t="26095" x="8458200" y="4800600"/>
          <p14:tracePt t="26103" x="8458200" y="4794250"/>
          <p14:tracePt t="26110" x="8458200" y="4783138"/>
          <p14:tracePt t="26118" x="8458200" y="4772025"/>
          <p14:tracePt t="26135" x="8458200" y="4760913"/>
          <p14:tracePt t="26142" x="8458200" y="4745038"/>
          <p14:tracePt t="26150" x="8458200" y="4738688"/>
          <p14:tracePt t="26158" x="8458200" y="4733925"/>
          <p14:tracePt t="26166" x="8458200" y="4721225"/>
          <p14:tracePt t="26175" x="8458200" y="4710113"/>
          <p14:tracePt t="26183" x="8464550" y="4705350"/>
          <p14:tracePt t="26191" x="8469313" y="4694238"/>
          <p14:tracePt t="26200" x="8475663" y="4687888"/>
          <p14:tracePt t="26207" x="8475663" y="4683125"/>
          <p14:tracePt t="26217" x="8486775" y="4665663"/>
          <p14:tracePt t="26222" x="8491538" y="4659313"/>
          <p14:tracePt t="26230" x="8502650" y="4648200"/>
          <p14:tracePt t="26239" x="8509000" y="4637088"/>
          <p14:tracePt t="26246" x="8520113" y="4632325"/>
          <p14:tracePt t="26254" x="8531225" y="4621213"/>
          <p14:tracePt t="26262" x="8537575" y="4614863"/>
          <p14:tracePt t="26270" x="8542338" y="4610100"/>
          <p14:tracePt t="26278" x="8553450" y="4603750"/>
          <p14:tracePt t="26295" x="8564563" y="4592638"/>
          <p14:tracePt t="26302" x="8570913" y="4592638"/>
          <p14:tracePt t="26310" x="8575675" y="4586288"/>
          <p14:tracePt t="26318" x="8588375" y="4581525"/>
          <p14:tracePt t="26326" x="8593138" y="4581525"/>
          <p14:tracePt t="26334" x="8604250" y="4575175"/>
          <p14:tracePt t="26342" x="8615363" y="4575175"/>
          <p14:tracePt t="26350" x="8626475" y="4570413"/>
          <p14:tracePt t="26359" x="8637588" y="4570413"/>
          <p14:tracePt t="26366" x="8648700" y="4570413"/>
          <p14:tracePt t="26374" x="8661400" y="4570413"/>
          <p14:tracePt t="26383" x="8672513" y="4570413"/>
          <p14:tracePt t="26390" x="8688388" y="4570413"/>
          <p14:tracePt t="26398" x="8699500" y="4570413"/>
          <p14:tracePt t="26406" x="8710613" y="4570413"/>
          <p14:tracePt t="26414" x="8716963" y="4570413"/>
          <p14:tracePt t="26422" x="8721725" y="4570413"/>
          <p14:tracePt t="26431" x="8728075" y="4570413"/>
          <p14:tracePt t="26455" x="8734425" y="4570413"/>
          <p14:tracePt t="26462" x="8739188" y="4570413"/>
          <p14:tracePt t="26478" x="8745538" y="4570413"/>
          <p14:tracePt t="26486" x="8756650" y="4570413"/>
          <p14:tracePt t="26511" x="8761413" y="4575175"/>
          <p14:tracePt t="26518" x="8767763" y="4581525"/>
          <p14:tracePt t="26526" x="8772525" y="4581525"/>
          <p14:tracePt t="26543" x="8778875" y="4586288"/>
          <p14:tracePt t="26559" x="8789988" y="4592638"/>
          <p14:tracePt t="26576" x="8789988" y="4598988"/>
          <p14:tracePt t="26598" x="8796338" y="4598988"/>
          <p14:tracePt t="26606" x="8801100" y="4603750"/>
          <p14:tracePt t="26630" x="8807450" y="4610100"/>
          <p14:tracePt t="26646" x="8812213" y="4610100"/>
          <p14:tracePt t="26670" x="8812213" y="4614863"/>
          <p14:tracePt t="26678" x="8818563" y="4621213"/>
          <p14:tracePt t="26686" x="8823325" y="4625975"/>
          <p14:tracePt t="26694" x="8829675" y="4632325"/>
          <p14:tracePt t="26703" x="8834438" y="4637088"/>
          <p14:tracePt t="26710" x="8840788" y="4643438"/>
          <p14:tracePt t="26718" x="8840788" y="4648200"/>
          <p14:tracePt t="26726" x="8845550" y="4659313"/>
          <p14:tracePt t="26734" x="8845550" y="4665663"/>
          <p14:tracePt t="26742" x="8851900" y="4672013"/>
          <p14:tracePt t="26750" x="8851900" y="4683125"/>
          <p14:tracePt t="26758" x="8851900" y="4694238"/>
          <p14:tracePt t="26766" x="8856663" y="4705350"/>
          <p14:tracePt t="26774" x="8856663" y="4710113"/>
          <p14:tracePt t="26782" x="8856663" y="4721225"/>
          <p14:tracePt t="26790" x="8856663" y="4738688"/>
          <p14:tracePt t="26798" x="8856663" y="4745038"/>
          <p14:tracePt t="26806" x="8856663" y="4756150"/>
          <p14:tracePt t="26814" x="8856663" y="4760913"/>
          <p14:tracePt t="26823" x="8856663" y="4767263"/>
          <p14:tracePt t="26830" x="8856663" y="4772025"/>
          <p14:tracePt t="26838" x="8856663" y="4778375"/>
          <p14:tracePt t="26846" x="8856663" y="4783138"/>
          <p14:tracePt t="26870" x="8856663" y="4789488"/>
          <p14:tracePt t="26878" x="8856663" y="4794250"/>
          <p14:tracePt t="26934" x="8856663" y="4800600"/>
          <p14:tracePt t="28143" x="8863013" y="4811713"/>
          <p14:tracePt t="28150" x="8863013" y="4840288"/>
          <p14:tracePt t="28158" x="8863013" y="4856163"/>
          <p14:tracePt t="28166" x="8869363" y="4884738"/>
          <p14:tracePt t="28174" x="8869363" y="4906963"/>
          <p14:tracePt t="28182" x="8869363" y="4924425"/>
          <p14:tracePt t="28190" x="8869363" y="4946650"/>
          <p14:tracePt t="28198" x="8874125" y="4975225"/>
          <p14:tracePt t="28206" x="8880475" y="4997450"/>
          <p14:tracePt t="28215" x="8880475" y="5008563"/>
          <p14:tracePt t="28222" x="8885238" y="5030788"/>
          <p14:tracePt t="28230" x="8885238" y="5041900"/>
          <p14:tracePt t="28239" x="8891588" y="5070475"/>
          <p14:tracePt t="28246" x="8891588" y="5081588"/>
          <p14:tracePt t="28255" x="8891588" y="5099050"/>
          <p14:tracePt t="28263" x="8891588" y="5114925"/>
          <p14:tracePt t="28271" x="8891588" y="5132388"/>
          <p14:tracePt t="28280" x="8891588" y="5149850"/>
          <p14:tracePt t="28286" x="8891588" y="5172075"/>
          <p14:tracePt t="28294" x="8891588" y="5187950"/>
          <p14:tracePt t="28302" x="8891588" y="5210175"/>
          <p14:tracePt t="28310" x="8891588" y="5227638"/>
          <p14:tracePt t="28318" x="8891588" y="5256213"/>
          <p14:tracePt t="28326" x="8891588" y="5278438"/>
          <p14:tracePt t="28334" x="8896350" y="5300663"/>
          <p14:tracePt t="28343" x="8896350" y="5322888"/>
          <p14:tracePt t="28350" x="8902700" y="5351463"/>
          <p14:tracePt t="28359" x="8902700" y="5373688"/>
          <p14:tracePt t="28366" x="8902700" y="5391150"/>
          <p14:tracePt t="28375" x="8902700" y="5407025"/>
          <p14:tracePt t="28382" x="8902700" y="5424488"/>
          <p14:tracePt t="28390" x="8902700" y="5441950"/>
          <p14:tracePt t="28399" x="8902700" y="5468938"/>
          <p14:tracePt t="28406" x="8902700" y="5480050"/>
          <p14:tracePt t="28415" x="8907463" y="5503863"/>
          <p14:tracePt t="28422" x="8913813" y="5526088"/>
          <p14:tracePt t="28430" x="8913813" y="5553075"/>
          <p14:tracePt t="28438" x="8918575" y="5581650"/>
          <p14:tracePt t="28446" x="8924925" y="5610225"/>
          <p14:tracePt t="28454" x="8924925" y="5638800"/>
          <p14:tracePt t="28462" x="8924925" y="5643563"/>
          <p14:tracePt t="28470" x="8918575" y="5661025"/>
          <p14:tracePt t="28478" x="8896350" y="5688013"/>
          <p14:tracePt t="28486" x="8891588" y="5716588"/>
          <p14:tracePt t="28494" x="8880475" y="5738813"/>
          <p14:tracePt t="28502" x="8869363" y="5767388"/>
          <p14:tracePt t="28510" x="8856663" y="5784850"/>
          <p14:tracePt t="28518" x="8851900" y="5811838"/>
          <p14:tracePt t="28526" x="8834438" y="5840413"/>
          <p14:tracePt t="28534" x="8823325" y="5868988"/>
          <p14:tracePt t="28542" x="8812213" y="5895975"/>
          <p14:tracePt t="28550" x="8807450" y="5913438"/>
          <p14:tracePt t="28558" x="8801100" y="5930900"/>
          <p14:tracePt t="28566" x="8796338" y="5942013"/>
          <p14:tracePt t="28574" x="8789988" y="5946775"/>
          <p14:tracePt t="28582" x="8789988" y="5953125"/>
          <p14:tracePt t="28590" x="8783638" y="5957888"/>
          <p14:tracePt t="28598" x="8778875" y="5964238"/>
          <p14:tracePt t="28606" x="8767763" y="5970588"/>
          <p14:tracePt t="28614" x="8756650" y="5975350"/>
          <p14:tracePt t="28622" x="8734425" y="5981700"/>
          <p14:tracePt t="28630" x="8710613" y="5986463"/>
          <p14:tracePt t="28638" x="8677275" y="5992813"/>
          <p14:tracePt t="28646" x="8637588" y="5997575"/>
          <p14:tracePt t="28656" x="8593138" y="6003925"/>
          <p14:tracePt t="28662" x="8531225" y="6019800"/>
          <p14:tracePt t="28670" x="8469313" y="6026150"/>
          <p14:tracePt t="28678" x="8407400" y="6037263"/>
          <p14:tracePt t="28686" x="8340725" y="6043613"/>
          <p14:tracePt t="28694" x="8283575" y="6054725"/>
          <p14:tracePt t="28702" x="8221663" y="6065838"/>
          <p14:tracePt t="28710" x="8166100" y="6070600"/>
          <p14:tracePt t="28718" x="8121650" y="6076950"/>
          <p14:tracePt t="28726" x="8081963" y="6081713"/>
          <p14:tracePt t="28734" x="8053388" y="6081713"/>
          <p14:tracePt t="28744" x="8031163" y="6081713"/>
          <p14:tracePt t="28752" x="8008938" y="6081713"/>
          <p14:tracePt t="28759" x="7986713" y="6081713"/>
          <p14:tracePt t="28767" x="7947025" y="6081713"/>
          <p14:tracePt t="28777" x="7907338" y="6081713"/>
          <p14:tracePt t="28783" x="7862888" y="6081713"/>
          <p14:tracePt t="28790" x="7800975" y="6081713"/>
          <p14:tracePt t="28798" x="7739063" y="6081713"/>
          <p14:tracePt t="28806" x="7670800" y="6081713"/>
          <p14:tracePt t="28815" x="7593013" y="6081713"/>
          <p14:tracePt t="28822" x="7519988" y="6092825"/>
          <p14:tracePt t="28832" x="7435850" y="6099175"/>
          <p14:tracePt t="28839" x="7378700" y="6099175"/>
          <p14:tracePt t="28847" x="7305675" y="6099175"/>
          <p14:tracePt t="28854" x="7243763" y="6105525"/>
          <p14:tracePt t="28862" x="7181850" y="6105525"/>
          <p14:tracePt t="28870" x="7126288" y="6105525"/>
          <p14:tracePt t="28878" x="7064375" y="6105525"/>
          <p14:tracePt t="28887" x="7002463" y="6105525"/>
          <p14:tracePt t="28894" x="6951663" y="6105525"/>
          <p14:tracePt t="28903" x="6900863" y="6105525"/>
          <p14:tracePt t="28910" x="6845300" y="6105525"/>
          <p14:tracePt t="28918" x="6794500" y="6105525"/>
          <p14:tracePt t="28926" x="6727825" y="6105525"/>
          <p14:tracePt t="28935" x="6665913" y="6105525"/>
          <p14:tracePt t="28945" x="6592888" y="6105525"/>
          <p14:tracePt t="28950" x="6519863" y="6105525"/>
          <p14:tracePt t="28959" x="6435725" y="6105525"/>
          <p14:tracePt t="28966" x="6356350" y="6105525"/>
          <p14:tracePt t="28974" x="6265863" y="6105525"/>
          <p14:tracePt t="28982" x="6192838" y="6105525"/>
          <p14:tracePt t="28990" x="6119813" y="6116638"/>
          <p14:tracePt t="28998" x="6053138" y="6121400"/>
          <p14:tracePt t="29006" x="5991225" y="6121400"/>
          <p14:tracePt t="29015" x="5935663" y="6121400"/>
          <p14:tracePt t="29023" x="5878513" y="6121400"/>
          <p14:tracePt t="29030" x="5822950" y="6121400"/>
          <p14:tracePt t="29038" x="5776913" y="6121400"/>
          <p14:tracePt t="29049" x="5727700" y="6121400"/>
          <p14:tracePt t="29054" x="5681663" y="6121400"/>
          <p14:tracePt t="29062" x="5630863" y="6121400"/>
          <p14:tracePt t="29071" x="5586413" y="6121400"/>
          <p14:tracePt t="29079" x="5535613" y="6121400"/>
          <p14:tracePt t="29086" x="5491163" y="6121400"/>
          <p14:tracePt t="29095" x="5457825" y="6121400"/>
          <p14:tracePt t="29102" x="5411788" y="6121400"/>
          <p14:tracePt t="29110" x="5367338" y="6121400"/>
          <p14:tracePt t="29118" x="5327650" y="6121400"/>
          <p14:tracePt t="29126" x="5272088" y="6110288"/>
          <p14:tracePt t="29134" x="5232400" y="6105525"/>
          <p14:tracePt t="29142" x="5187950" y="6099175"/>
          <p14:tracePt t="29150" x="5119688" y="6088063"/>
          <p14:tracePt t="29158" x="5075238" y="6081713"/>
          <p14:tracePt t="29166" x="5018088" y="6076950"/>
          <p14:tracePt t="29174" x="4973638" y="6070600"/>
          <p14:tracePt t="29183" x="4929188" y="6065838"/>
          <p14:tracePt t="29190" x="4883150" y="6065838"/>
          <p14:tracePt t="29199" x="4845050" y="6059488"/>
          <p14:tracePt t="29206" x="4810125" y="6048375"/>
          <p14:tracePt t="29215" x="4776788" y="6048375"/>
          <p14:tracePt t="29222" x="4743450" y="6037263"/>
          <p14:tracePt t="29231" x="4703763" y="6037263"/>
          <p14:tracePt t="29239" x="4659313" y="6030913"/>
          <p14:tracePt t="29249" x="4614863" y="6019800"/>
          <p14:tracePt t="29255" x="4557713" y="6015038"/>
          <p14:tracePt t="29263" x="4506913" y="6008688"/>
          <p14:tracePt t="29271" x="4462463" y="6003925"/>
          <p14:tracePt t="29281" x="4418013" y="5997575"/>
          <p14:tracePt t="29288" x="4367213" y="5986463"/>
          <p14:tracePt t="29294" x="4321175" y="5981700"/>
          <p14:tracePt t="29302" x="4276725" y="5975350"/>
          <p14:tracePt t="29310" x="4237038" y="5970588"/>
          <p14:tracePt t="29318" x="4203700" y="5964238"/>
          <p14:tracePt t="29326" x="4170363" y="5957888"/>
          <p14:tracePt t="29334" x="4130675" y="5953125"/>
          <p14:tracePt t="29343" x="4090988" y="5946775"/>
          <p14:tracePt t="29350" x="4035425" y="5942013"/>
          <p14:tracePt t="29358" x="3990975" y="5935663"/>
          <p14:tracePt t="29366" x="3929063" y="5930900"/>
          <p14:tracePt t="29375" x="3856038" y="5930900"/>
          <p14:tracePt t="29383" x="3794125" y="5924550"/>
          <p14:tracePt t="29391" x="3736975" y="5919788"/>
          <p14:tracePt t="29401" x="3675063" y="5919788"/>
          <p14:tracePt t="29406" x="3624263" y="5919788"/>
          <p14:tracePt t="29414" x="3579813" y="5919788"/>
          <p14:tracePt t="29422" x="3546475" y="5913438"/>
          <p14:tracePt t="29430" x="3506788" y="5913438"/>
          <p14:tracePt t="29438" x="3473450" y="5913438"/>
          <p14:tracePt t="29446" x="3440113" y="5913438"/>
          <p14:tracePt t="29454" x="3405188" y="5913438"/>
          <p14:tracePt t="29465" x="3360738" y="5913438"/>
          <p14:tracePt t="29470" x="3316288" y="5913438"/>
          <p14:tracePt t="29478" x="3259138" y="5913438"/>
          <p14:tracePt t="29486" x="3214688" y="5913438"/>
          <p14:tracePt t="29495" x="3170238" y="5913438"/>
          <p14:tracePt t="29502" x="3124200" y="5913438"/>
          <p14:tracePt t="29510" x="3086100" y="5913438"/>
          <p14:tracePt t="29518" x="3040063" y="5913438"/>
          <p14:tracePt t="29526" x="3006725" y="5913438"/>
          <p14:tracePt t="29535" x="2962275" y="5913438"/>
          <p14:tracePt t="29545" x="2922588" y="5913438"/>
          <p14:tracePt t="29551" x="2871788" y="5913438"/>
          <p14:tracePt t="29559" x="2838450" y="5913438"/>
          <p14:tracePt t="29568" x="2809875" y="5913438"/>
          <p14:tracePt t="29576" x="2794000" y="5913438"/>
          <p14:tracePt t="29583" x="2776538" y="5913438"/>
          <p14:tracePt t="29591" x="2759075" y="5913438"/>
          <p14:tracePt t="29600" x="2743200" y="5908675"/>
          <p14:tracePt t="29606" x="2714625" y="5902325"/>
          <p14:tracePt t="29615" x="2697163" y="5902325"/>
          <p14:tracePt t="29624" x="2681288" y="5902325"/>
          <p14:tracePt t="29630" x="2663825" y="5895975"/>
          <p14:tracePt t="29638" x="2635250" y="5895975"/>
          <p14:tracePt t="29646" x="2613025" y="5895975"/>
          <p14:tracePt t="29655" x="2579688" y="5895975"/>
          <p14:tracePt t="29662" x="2551113" y="5895975"/>
          <p14:tracePt t="29670" x="2511425" y="5895975"/>
          <p14:tracePt t="29678" x="2473325" y="5891213"/>
          <p14:tracePt t="29686" x="2438400" y="5891213"/>
          <p14:tracePt t="29694" x="2405063" y="5891213"/>
          <p14:tracePt t="29703" x="2365375" y="5891213"/>
          <p14:tracePt t="29710" x="2332038" y="5891213"/>
          <p14:tracePt t="29718" x="2287588" y="5891213"/>
          <p14:tracePt t="29726" x="2243138" y="5891213"/>
          <p14:tracePt t="29734" x="2197100" y="5891213"/>
          <p14:tracePt t="29742" x="2157413" y="5891213"/>
          <p14:tracePt t="29750" x="2112963" y="5884863"/>
          <p14:tracePt t="29758" x="2068513" y="5884863"/>
          <p14:tracePt t="29766" x="2017713" y="5873750"/>
          <p14:tracePt t="29775" x="1973263" y="5873750"/>
          <p14:tracePt t="29782" x="1922463" y="5873750"/>
          <p14:tracePt t="29790" x="1882775" y="5868988"/>
          <p14:tracePt t="29799" x="1843088" y="5857875"/>
          <p14:tracePt t="29806" x="1816100" y="5857875"/>
          <p14:tracePt t="29814" x="1781175" y="5851525"/>
          <p14:tracePt t="29823" x="1758950" y="5851525"/>
          <p14:tracePt t="29832" x="1725613" y="5846763"/>
          <p14:tracePt t="29839" x="1697038" y="5840413"/>
          <p14:tracePt t="29847" x="1674813" y="5840413"/>
          <p14:tracePt t="29854" x="1646238" y="5840413"/>
          <p14:tracePt t="29862" x="1608138" y="5835650"/>
          <p14:tracePt t="29870" x="1579563" y="5829300"/>
          <p14:tracePt t="29879" x="1539875" y="5822950"/>
          <p14:tracePt t="29886" x="1495425" y="5818188"/>
          <p14:tracePt t="29894" x="1449388" y="5811838"/>
          <p14:tracePt t="29903" x="1416050" y="5807075"/>
          <p14:tracePt t="29910" x="1382713" y="5800725"/>
          <p14:tracePt t="29918" x="1360488" y="5795963"/>
          <p14:tracePt t="29926" x="1338263" y="5795963"/>
          <p14:tracePt t="29934" x="1320800" y="5789613"/>
          <p14:tracePt t="29942" x="1309688" y="5784850"/>
          <p14:tracePt t="29950" x="1287463" y="5784850"/>
          <p14:tracePt t="29958" x="1270000" y="5784850"/>
          <p14:tracePt t="29966" x="1236663" y="5778500"/>
          <p14:tracePt t="29974" x="1219200" y="5778500"/>
          <p14:tracePt t="29982" x="1192213" y="5773738"/>
          <p14:tracePt t="29990" x="1168400" y="5767388"/>
          <p14:tracePt t="29999" x="1152525" y="5767388"/>
          <p14:tracePt t="30007" x="1130300" y="5762625"/>
          <p14:tracePt t="30015" x="1112838" y="5756275"/>
          <p14:tracePt t="30025" x="1090613" y="5749925"/>
          <p14:tracePt t="30031" x="1073150" y="5745163"/>
          <p14:tracePt t="30039" x="1068388" y="5745163"/>
          <p14:tracePt t="30053" x="1062038" y="5738813"/>
          <p14:tracePt t="30056" x="1044575" y="5734050"/>
          <p14:tracePt t="30063" x="1033463" y="5734050"/>
          <p14:tracePt t="30071" x="1022350" y="5734050"/>
          <p14:tracePt t="30080" x="1011238" y="5727700"/>
          <p14:tracePt t="30086" x="1000125" y="5722938"/>
          <p14:tracePt t="30095" x="977900" y="5716588"/>
          <p14:tracePt t="30103" x="955675" y="5711825"/>
          <p14:tracePt t="30110" x="944563" y="5711825"/>
          <p14:tracePt t="30118" x="933450" y="5705475"/>
          <p14:tracePt t="30126" x="911225" y="5694363"/>
          <p14:tracePt t="30134" x="898525" y="5694363"/>
          <p14:tracePt t="30142" x="882650" y="5688013"/>
          <p14:tracePt t="30150" x="876300" y="5688013"/>
          <p14:tracePt t="30160" x="871538" y="5688013"/>
          <p14:tracePt t="30166" x="854075" y="5683250"/>
          <p14:tracePt t="30174" x="836613" y="5676900"/>
          <p14:tracePt t="30183" x="825500" y="5676900"/>
          <p14:tracePt t="30191" x="814388" y="5676900"/>
          <p14:tracePt t="30200" x="792163" y="5665788"/>
          <p14:tracePt t="30207" x="769938" y="5661025"/>
          <p14:tracePt t="30216" x="747713" y="5654675"/>
          <p14:tracePt t="30223" x="730250" y="5649913"/>
          <p14:tracePt t="30230" x="714375" y="5649913"/>
          <p14:tracePt t="30239" x="696913" y="5638800"/>
          <p14:tracePt t="30247" x="685800" y="5632450"/>
          <p14:tracePt t="30254" x="668338" y="5632450"/>
          <p14:tracePt t="30262" x="657225" y="5627688"/>
          <p14:tracePt t="30270" x="652463" y="5627688"/>
          <p14:tracePt t="30279" x="641350" y="5621338"/>
          <p14:tracePt t="30294" x="635000" y="5621338"/>
          <p14:tracePt t="30390" x="630238" y="5614988"/>
          <p14:tracePt t="30398" x="630238" y="5610225"/>
          <p14:tracePt t="30415" x="630238" y="5603875"/>
          <p14:tracePt t="30422" x="623888" y="5588000"/>
          <p14:tracePt t="30438" x="623888" y="5581650"/>
          <p14:tracePt t="30446" x="623888" y="5576888"/>
          <p14:tracePt t="30455" x="623888" y="5570538"/>
          <p14:tracePt t="30463" x="623888" y="5565775"/>
          <p14:tracePt t="30470" x="623888" y="5559425"/>
          <p14:tracePt t="30479" x="623888" y="5553075"/>
          <p14:tracePt t="30486" x="623888" y="5548313"/>
          <p14:tracePt t="30494" x="623888" y="5541963"/>
          <p14:tracePt t="30502" x="623888" y="5537200"/>
          <p14:tracePt t="30510" x="623888" y="5530850"/>
          <p14:tracePt t="30526" x="623888" y="5519738"/>
          <p14:tracePt t="30543" x="623888" y="5514975"/>
          <p14:tracePt t="30551" x="630238" y="5508625"/>
          <p14:tracePt t="30559" x="630238" y="5503863"/>
          <p14:tracePt t="30568" x="635000" y="5497513"/>
          <p14:tracePt t="30576" x="641350" y="5492750"/>
          <p14:tracePt t="30583" x="646113" y="5486400"/>
          <p14:tracePt t="30591" x="657225" y="5475288"/>
          <p14:tracePt t="30599" x="663575" y="5468938"/>
          <p14:tracePt t="30606" x="674688" y="5457825"/>
          <p14:tracePt t="30614" x="685800" y="5453063"/>
          <p14:tracePt t="30623" x="690563" y="5446713"/>
          <p14:tracePt t="30632" x="703263" y="5441950"/>
          <p14:tracePt t="30640" x="714375" y="5441950"/>
          <p14:tracePt t="30647" x="719138" y="5441950"/>
          <p14:tracePt t="30656" x="725488" y="5435600"/>
          <p14:tracePt t="30663" x="736600" y="5435600"/>
          <p14:tracePt t="30671" x="741363" y="5435600"/>
          <p14:tracePt t="30678" x="752475" y="5435600"/>
          <p14:tracePt t="30686" x="763588" y="5430838"/>
          <p14:tracePt t="30694" x="769938" y="5424488"/>
          <p14:tracePt t="30702" x="781050" y="5424488"/>
          <p14:tracePt t="30710" x="792163" y="5424488"/>
          <p14:tracePt t="30718" x="809625" y="5419725"/>
          <p14:tracePt t="30726" x="814388" y="5419725"/>
          <p14:tracePt t="30734" x="820738" y="5419725"/>
          <p14:tracePt t="30742" x="825500" y="5419725"/>
          <p14:tracePt t="30750" x="836613" y="5419725"/>
          <p14:tracePt t="30758" x="842963" y="5419725"/>
          <p14:tracePt t="30766" x="849313" y="5419725"/>
          <p14:tracePt t="30783" x="854075" y="5419725"/>
          <p14:tracePt t="30799" x="860425" y="5419725"/>
          <p14:tracePt t="30823" x="865188" y="5419725"/>
          <p14:tracePt t="30830" x="871538" y="5419725"/>
          <p14:tracePt t="30854" x="876300" y="5419725"/>
          <p14:tracePt t="30870" x="882650" y="5419725"/>
          <p14:tracePt t="30878" x="893763" y="5424488"/>
          <p14:tracePt t="30902" x="898525" y="5430838"/>
          <p14:tracePt t="30910" x="904875" y="5435600"/>
          <p14:tracePt t="30918" x="911225" y="5441950"/>
          <p14:tracePt t="30934" x="915988" y="5446713"/>
          <p14:tracePt t="30950" x="922338" y="5453063"/>
          <p14:tracePt t="30974" x="922338" y="5457825"/>
          <p14:tracePt t="30986" x="922338" y="5464175"/>
          <p14:tracePt t="31001" x="922338" y="5468938"/>
          <p14:tracePt t="31007" x="922338" y="5475288"/>
          <p14:tracePt t="31015" x="922338" y="5480050"/>
          <p14:tracePt t="31025" x="922338" y="5492750"/>
          <p14:tracePt t="31050" x="915988" y="5503863"/>
          <p14:tracePt t="31270" x="915988" y="5508625"/>
          <p14:tracePt t="31279" x="938213" y="5508625"/>
          <p14:tracePt t="31286" x="960438" y="5508625"/>
          <p14:tracePt t="31294" x="989013" y="5508625"/>
          <p14:tracePt t="31302" x="1028700" y="5514975"/>
          <p14:tracePt t="31311" x="1044575" y="5514975"/>
          <p14:tracePt t="31319" x="1062038" y="5514975"/>
          <p14:tracePt t="31327" x="1095375" y="5519738"/>
          <p14:tracePt t="31336" x="1106488" y="5519738"/>
          <p14:tracePt t="31344" x="1123950" y="5519738"/>
          <p14:tracePt t="31351" x="1135063" y="5519738"/>
          <p14:tracePt t="31358" x="1146175" y="5519738"/>
          <p14:tracePt t="31367" x="1157288" y="5519738"/>
          <p14:tracePt t="31374" x="1174750" y="5519738"/>
          <p14:tracePt t="31382" x="1185863" y="5519738"/>
          <p14:tracePt t="31390" x="1203325" y="5519738"/>
          <p14:tracePt t="31399" x="1214438" y="5519738"/>
          <p14:tracePt t="31406" x="1225550" y="5514975"/>
          <p14:tracePt t="31414" x="1236663" y="5508625"/>
          <p14:tracePt t="31422" x="1252538" y="5508625"/>
          <p14:tracePt t="31430" x="1281113" y="5508625"/>
          <p14:tracePt t="31438" x="1298575" y="5503863"/>
          <p14:tracePt t="31446" x="1314450" y="5503863"/>
          <p14:tracePt t="31455" x="1327150" y="5497513"/>
          <p14:tracePt t="31462" x="1343025" y="5497513"/>
          <p14:tracePt t="31470" x="1354138" y="5497513"/>
          <p14:tracePt t="31478" x="1371600" y="5492750"/>
          <p14:tracePt t="31486" x="1387475" y="5492750"/>
          <p14:tracePt t="31494" x="1411288" y="5492750"/>
          <p14:tracePt t="31502" x="1427163" y="5486400"/>
          <p14:tracePt t="31510" x="1455738" y="5480050"/>
          <p14:tracePt t="31518" x="1477963" y="5475288"/>
          <p14:tracePt t="31526" x="1500188" y="5468938"/>
          <p14:tracePt t="31534" x="1528763" y="5464175"/>
          <p14:tracePt t="31543" x="1550988" y="5457825"/>
          <p14:tracePt t="31550" x="1573213" y="5453063"/>
          <p14:tracePt t="31558" x="1601788" y="5453063"/>
          <p14:tracePt t="31567" x="1630363" y="5441950"/>
          <p14:tracePt t="31575" x="1657350" y="5430838"/>
          <p14:tracePt t="31583" x="1692275" y="5424488"/>
          <p14:tracePt t="31591" x="1714500" y="5413375"/>
          <p14:tracePt t="31599" x="1730375" y="5407025"/>
          <p14:tracePt t="31607" x="1741488" y="5402263"/>
          <p14:tracePt t="31614" x="1765300" y="5391150"/>
          <p14:tracePt t="31623" x="1776413" y="5391150"/>
          <p14:tracePt t="31630" x="1787525" y="5380038"/>
          <p14:tracePt t="31639" x="1798638" y="5373688"/>
          <p14:tracePt t="31646" x="1809750" y="5368925"/>
          <p14:tracePt t="31655" x="1820863" y="5357813"/>
          <p14:tracePt t="31662" x="1831975" y="5357813"/>
          <p14:tracePt t="31670" x="1843088" y="5345113"/>
          <p14:tracePt t="31678" x="1860550" y="5334000"/>
          <p14:tracePt t="31686" x="1865313" y="5329238"/>
          <p14:tracePt t="31694" x="1871663" y="5318125"/>
          <p14:tracePt t="31702" x="1882775" y="5311775"/>
          <p14:tracePt t="31711" x="1889125" y="5300663"/>
          <p14:tracePt t="31718" x="1900238" y="5295900"/>
          <p14:tracePt t="31726" x="1911350" y="5284788"/>
          <p14:tracePt t="31734" x="1922463" y="5272088"/>
          <p14:tracePt t="31743" x="1938338" y="5267325"/>
          <p14:tracePt t="31750" x="1949450" y="5256213"/>
          <p14:tracePt t="31758" x="1962150" y="5245100"/>
          <p14:tracePt t="31766" x="1989138" y="5227638"/>
          <p14:tracePt t="31775" x="2000250" y="5216525"/>
          <p14:tracePt t="31784" x="2022475" y="5199063"/>
          <p14:tracePt t="31791" x="2035175" y="5187950"/>
          <p14:tracePt t="31798" x="2051050" y="5172075"/>
          <p14:tracePt t="31806" x="2062163" y="5165725"/>
          <p14:tracePt t="31814" x="2079625" y="5149850"/>
          <p14:tracePt t="31822" x="2084388" y="5143500"/>
          <p14:tracePt t="31830" x="2108200" y="5126038"/>
          <p14:tracePt t="31838" x="2124075" y="5114925"/>
          <p14:tracePt t="31846" x="2146300" y="5099050"/>
          <p14:tracePt t="31855" x="2163763" y="5087938"/>
          <p14:tracePt t="31862" x="2192338" y="5076825"/>
          <p14:tracePt t="31870" x="2208213" y="5064125"/>
          <p14:tracePt t="31878" x="2236788" y="5048250"/>
          <p14:tracePt t="31886" x="2259013" y="5030788"/>
          <p14:tracePt t="31894" x="2281238" y="5026025"/>
          <p14:tracePt t="31904" x="2298700" y="5014913"/>
          <p14:tracePt t="31910" x="2320925" y="5002213"/>
          <p14:tracePt t="31918" x="2349500" y="4991100"/>
          <p14:tracePt t="31926" x="2371725" y="4986338"/>
          <p14:tracePt t="31934" x="2400300" y="4975225"/>
          <p14:tracePt t="31942" x="2422525" y="4964113"/>
          <p14:tracePt t="31950" x="2455863" y="4946650"/>
          <p14:tracePt t="31958" x="2478088" y="4935538"/>
          <p14:tracePt t="31967" x="2506663" y="4929188"/>
          <p14:tracePt t="31974" x="2535238" y="4918075"/>
          <p14:tracePt t="31983" x="2568575" y="4902200"/>
          <p14:tracePt t="31991" x="2586038" y="4895850"/>
          <p14:tracePt t="32000" x="2613025" y="4879975"/>
          <p14:tracePt t="32007" x="2641600" y="4867275"/>
          <p14:tracePt t="32016" x="2663825" y="4862513"/>
          <p14:tracePt t="32025" x="2686050" y="4851400"/>
          <p14:tracePt t="32030" x="2719388" y="4840288"/>
          <p14:tracePt t="32038" x="2736850" y="4829175"/>
          <p14:tracePt t="32046" x="2747963" y="4829175"/>
          <p14:tracePt t="32054" x="2776538" y="4818063"/>
          <p14:tracePt t="32062" x="2794000" y="4811713"/>
          <p14:tracePt t="32070" x="2809875" y="4800600"/>
          <p14:tracePt t="32079" x="2832100" y="4800600"/>
          <p14:tracePt t="32086" x="2860675" y="4789488"/>
          <p14:tracePt t="32095" x="2882900" y="4783138"/>
          <p14:tracePt t="32102" x="2916238" y="4772025"/>
          <p14:tracePt t="32110" x="2940050" y="4767263"/>
          <p14:tracePt t="32118" x="2967038" y="4756150"/>
          <p14:tracePt t="32126" x="3000375" y="4749800"/>
          <p14:tracePt t="32135" x="3024188" y="4745038"/>
          <p14:tracePt t="32142" x="3046413" y="4738688"/>
          <p14:tracePt t="32150" x="3062288" y="4733925"/>
          <p14:tracePt t="32159" x="3090863" y="4727575"/>
          <p14:tracePt t="32167" x="3101975" y="4727575"/>
          <p14:tracePt t="32174" x="3130550" y="4721225"/>
          <p14:tracePt t="32183" x="3148013" y="4721225"/>
          <p14:tracePt t="32190" x="3170238" y="4716463"/>
          <p14:tracePt t="32198" x="3186113" y="4716463"/>
          <p14:tracePt t="32206" x="3208338" y="4710113"/>
          <p14:tracePt t="32214" x="3243263" y="4710113"/>
          <p14:tracePt t="32222" x="3265488" y="4710113"/>
          <p14:tracePt t="32230" x="3305175" y="4710113"/>
          <p14:tracePt t="32238" x="3332163" y="4710113"/>
          <p14:tracePt t="32246" x="3371850" y="4710113"/>
          <p14:tracePt t="32254" x="3405188" y="4710113"/>
          <p14:tracePt t="32262" x="3444875" y="4710113"/>
          <p14:tracePt t="32270" x="3484563" y="4710113"/>
          <p14:tracePt t="32279" x="3524250" y="4710113"/>
          <p14:tracePt t="32286" x="3551238" y="4710113"/>
          <p14:tracePt t="32294" x="3575050" y="4710113"/>
          <p14:tracePt t="32302" x="3590925" y="4710113"/>
          <p14:tracePt t="32310" x="3608388" y="4710113"/>
          <p14:tracePt t="32318" x="3619500" y="4710113"/>
          <p14:tracePt t="32326" x="3630613" y="4710113"/>
          <p14:tracePt t="32334" x="3648075" y="4710113"/>
          <p14:tracePt t="32344" x="3663950" y="4710113"/>
          <p14:tracePt t="32350" x="3670300" y="4710113"/>
          <p14:tracePt t="32359" x="3686175" y="4710113"/>
          <p14:tracePt t="32369" x="3703638" y="4710113"/>
          <p14:tracePt t="32374" x="3725863" y="4710113"/>
          <p14:tracePt t="32383" x="3765550" y="4710113"/>
          <p14:tracePt t="32390" x="3794125" y="4710113"/>
          <p14:tracePt t="32398" x="3832225" y="4710113"/>
          <p14:tracePt t="32406" x="3867150" y="4710113"/>
          <p14:tracePt t="32414" x="3900488" y="4710113"/>
          <p14:tracePt t="32422" x="3922713" y="4710113"/>
          <p14:tracePt t="32430" x="3944938" y="4710113"/>
          <p14:tracePt t="32438" x="3962400" y="4710113"/>
          <p14:tracePt t="32446" x="3973513" y="4705350"/>
          <p14:tracePt t="32454" x="3984625" y="4705350"/>
          <p14:tracePt t="32463" x="3995738" y="4705350"/>
          <p14:tracePt t="32470" x="4002088" y="4699000"/>
          <p14:tracePt t="32478" x="4013200" y="4699000"/>
          <p14:tracePt t="32486" x="4029075" y="4694238"/>
          <p14:tracePt t="32495" x="4052888" y="4687888"/>
          <p14:tracePt t="32503" x="4064000" y="4683125"/>
          <p14:tracePt t="32511" x="4086225" y="4676775"/>
          <p14:tracePt t="32521" x="4119563" y="4672013"/>
          <p14:tracePt t="32526" x="4148138" y="4665663"/>
          <p14:tracePt t="32534" x="4164013" y="4665663"/>
          <p14:tracePt t="32542" x="4186238" y="4659313"/>
          <p14:tracePt t="32550" x="4210050" y="4659313"/>
          <p14:tracePt t="32558" x="4225925" y="4654550"/>
          <p14:tracePt t="32567" x="4243388" y="4654550"/>
          <p14:tracePt t="32583" x="4248150" y="4654550"/>
          <p14:tracePt t="32600" x="4254500" y="4654550"/>
          <p14:tracePt t="32630" x="4260850" y="4654550"/>
          <p14:tracePt t="32639" x="4265613" y="4654550"/>
          <p14:tracePt t="32646" x="4287838" y="4654550"/>
          <p14:tracePt t="32654" x="4305300" y="4654550"/>
          <p14:tracePt t="32662" x="4321175" y="4654550"/>
          <p14:tracePt t="32670" x="4349750" y="4654550"/>
          <p14:tracePt t="32678" x="4378325" y="4654550"/>
          <p14:tracePt t="32686" x="4400550" y="4654550"/>
          <p14:tracePt t="32694" x="4422775" y="4654550"/>
          <p14:tracePt t="32702" x="4445000" y="4654550"/>
          <p14:tracePt t="32710" x="4473575" y="4654550"/>
          <p14:tracePt t="32718" x="4506913" y="4648200"/>
          <p14:tracePt t="32726" x="4546600" y="4643438"/>
          <p14:tracePt t="32734" x="4568825" y="4637088"/>
          <p14:tracePt t="32742" x="4602163" y="4632325"/>
          <p14:tracePt t="32750" x="4619625" y="4625975"/>
          <p14:tracePt t="32758" x="4630738" y="4625975"/>
          <p14:tracePt t="32766" x="4641850" y="4625975"/>
          <p14:tracePt t="32774" x="4648200" y="4625975"/>
          <p14:tracePt t="32782" x="4652963" y="4621213"/>
          <p14:tracePt t="32806" x="4659313" y="4621213"/>
          <p14:tracePt t="32814" x="4670425" y="4621213"/>
          <p14:tracePt t="32823" x="4687888" y="4621213"/>
          <p14:tracePt t="32830" x="4710113" y="4621213"/>
          <p14:tracePt t="32838" x="4732338" y="4621213"/>
          <p14:tracePt t="32847" x="4760913" y="4621213"/>
          <p14:tracePt t="32854" x="4787900" y="4621213"/>
          <p14:tracePt t="32862" x="4816475" y="4621213"/>
          <p14:tracePt t="32870" x="4849813" y="4621213"/>
          <p14:tracePt t="32878" x="4867275" y="4621213"/>
          <p14:tracePt t="32886" x="4889500" y="4621213"/>
          <p14:tracePt t="32894" x="4906963" y="4621213"/>
          <p14:tracePt t="32902" x="4929188" y="4621213"/>
          <p14:tracePt t="32910" x="4940300" y="4621213"/>
          <p14:tracePt t="32918" x="4945063" y="4621213"/>
          <p14:tracePt t="32926" x="4957763" y="4621213"/>
          <p14:tracePt t="33343" x="4957763" y="4614863"/>
          <p14:tracePt t="33350" x="4968875" y="4603750"/>
          <p14:tracePt t="33358" x="4968875" y="4592638"/>
          <p14:tracePt t="33366" x="4973638" y="4581525"/>
          <p14:tracePt t="33374" x="4979988" y="4575175"/>
          <p14:tracePt t="33454" x="4979988" y="4570413"/>
          <p14:tracePt t="33462" x="4979988" y="4564063"/>
          <p14:tracePt t="33470" x="4984750" y="4559300"/>
          <p14:tracePt t="33478" x="4984750" y="4552950"/>
          <p14:tracePt t="33486" x="4991100" y="4541838"/>
          <p14:tracePt t="33494" x="4991100" y="4537075"/>
          <p14:tracePt t="33502" x="4995863" y="4524375"/>
          <p14:tracePt t="33518" x="5002213" y="4519613"/>
          <p14:tracePt t="33527" x="5002213" y="4508500"/>
          <p14:tracePt t="33544" x="5002213" y="4502150"/>
          <p14:tracePt t="33552" x="5006975" y="4502150"/>
          <p14:tracePt t="33959" x="5006975" y="4497388"/>
          <p14:tracePt t="33968" x="5035550" y="4491038"/>
          <p14:tracePt t="33975" x="5075238" y="4486275"/>
          <p14:tracePt t="33985" x="5103813" y="4486275"/>
          <p14:tracePt t="33991" x="5119688" y="4486275"/>
          <p14:tracePt t="34000" x="5126038" y="4486275"/>
          <p14:tracePt t="34017" x="5130800" y="4491038"/>
          <p14:tracePt t="34032" x="5137150" y="4491038"/>
          <p14:tracePt t="34055" x="5137150" y="4497388"/>
          <p14:tracePt t="34135" x="5141913" y="4497388"/>
          <p14:tracePt t="34143" x="5141913" y="4502150"/>
          <p14:tracePt t="34152" x="5153025" y="4513263"/>
          <p14:tracePt t="34159" x="5159375" y="4519613"/>
          <p14:tracePt t="34168" x="5164138" y="4519613"/>
          <p14:tracePt t="34174" x="5170488" y="4524375"/>
          <p14:tracePt t="34182" x="5176838" y="4524375"/>
          <p14:tracePt t="34190" x="5181600" y="4530725"/>
          <p14:tracePt t="34207" x="5181600" y="4537075"/>
          <p14:tracePt t="34222" x="5187950" y="4537075"/>
          <p14:tracePt t="34238" x="5187950" y="4541838"/>
          <p14:tracePt t="34254" x="5192713" y="4541838"/>
          <p14:tracePt t="34294" x="5199063" y="4548188"/>
          <p14:tracePt t="34310" x="5203825" y="4548188"/>
          <p14:tracePt t="34318" x="5210175" y="4548188"/>
          <p14:tracePt t="34359" x="5210175" y="4552950"/>
          <p14:tracePt t="39263" x="5221288" y="4552950"/>
          <p14:tracePt t="39270" x="5254625" y="4570413"/>
          <p14:tracePt t="39278" x="5294313" y="4598988"/>
          <p14:tracePt t="39286" x="5327650" y="4614863"/>
          <p14:tracePt t="39294" x="5345113" y="4621213"/>
          <p14:tracePt t="39302" x="5349875" y="4625975"/>
          <p14:tracePt t="39310" x="5360988" y="4637088"/>
          <p14:tracePt t="39326" x="5372100" y="4648200"/>
          <p14:tracePt t="39345" x="5378450" y="4654550"/>
          <p14:tracePt t="39352" x="5384800" y="4665663"/>
          <p14:tracePt t="39366" x="5395913" y="4676775"/>
          <p14:tracePt t="39374" x="5400675" y="4676775"/>
          <p14:tracePt t="39382" x="5407025" y="4683125"/>
          <p14:tracePt t="39390" x="5411788" y="4687888"/>
          <p14:tracePt t="39399" x="5418138" y="4687888"/>
          <p14:tracePt t="39407" x="5429250" y="4694238"/>
          <p14:tracePt t="39416" x="5434013" y="4699000"/>
          <p14:tracePt t="39422" x="5446713" y="4705350"/>
          <p14:tracePt t="39430" x="5462588" y="4716463"/>
          <p14:tracePt t="39438" x="5484813" y="4721225"/>
          <p14:tracePt t="39446" x="5502275" y="4738688"/>
          <p14:tracePt t="39454" x="5530850" y="4749800"/>
          <p14:tracePt t="39463" x="5546725" y="4756150"/>
          <p14:tracePt t="39470" x="5580063" y="4767263"/>
          <p14:tracePt t="39478" x="5603875" y="4783138"/>
          <p14:tracePt t="39487" x="5630863" y="4794250"/>
          <p14:tracePt t="39496" x="5641975" y="4800600"/>
          <p14:tracePt t="39503" x="5659438" y="4806950"/>
          <p14:tracePt t="39511" x="5676900" y="4818063"/>
          <p14:tracePt t="39521" x="5692775" y="4822825"/>
          <p14:tracePt t="39528" x="5715000" y="4833938"/>
          <p14:tracePt t="39535" x="5738813" y="4845050"/>
          <p14:tracePt t="39544" x="5754688" y="4851400"/>
          <p14:tracePt t="39551" x="5772150" y="4862513"/>
          <p14:tracePt t="39559" x="5783263" y="4873625"/>
          <p14:tracePt t="39568" x="5811838" y="4879975"/>
          <p14:tracePt t="39575" x="5827713" y="4895850"/>
          <p14:tracePt t="39583" x="5856288" y="4913313"/>
          <p14:tracePt t="39591" x="5889625" y="4929188"/>
          <p14:tracePt t="39598" x="5922963" y="4946650"/>
          <p14:tracePt t="39607" x="5946775" y="4964113"/>
          <p14:tracePt t="39614" x="5980113" y="4979988"/>
          <p14:tracePt t="39623" x="6013450" y="5002213"/>
          <p14:tracePt t="39630" x="6042025" y="5019675"/>
          <p14:tracePt t="39638" x="6069013" y="5041900"/>
          <p14:tracePt t="39646" x="6086475" y="5059363"/>
          <p14:tracePt t="39654" x="6115050" y="5076825"/>
          <p14:tracePt t="39662" x="6126163" y="5092700"/>
          <p14:tracePt t="39670" x="6148388" y="5110163"/>
          <p14:tracePt t="39678" x="6176963" y="5132388"/>
          <p14:tracePt t="39686" x="6203950" y="5154613"/>
          <p14:tracePt t="39694" x="6232525" y="5183188"/>
          <p14:tracePt t="39703" x="6265863" y="5210175"/>
          <p14:tracePt t="39710" x="6289675" y="5233988"/>
          <p14:tracePt t="39718" x="6316663" y="5256213"/>
          <p14:tracePt t="39726" x="6345238" y="5278438"/>
          <p14:tracePt t="39734" x="6367463" y="5295900"/>
          <p14:tracePt t="39743" x="6389688" y="5318125"/>
          <p14:tracePt t="39750" x="6407150" y="5329238"/>
          <p14:tracePt t="39758" x="6424613" y="5351463"/>
          <p14:tracePt t="39766" x="6446838" y="5373688"/>
          <p14:tracePt t="39774" x="6473825" y="5391150"/>
          <p14:tracePt t="39782" x="6502400" y="5413375"/>
          <p14:tracePt t="39790" x="6524625" y="5430838"/>
          <p14:tracePt t="39799" x="6546850" y="5446713"/>
          <p14:tracePt t="39807" x="6564313" y="5457825"/>
          <p14:tracePt t="39815" x="6597650" y="5480050"/>
          <p14:tracePt t="39824" x="6619875" y="5497513"/>
          <p14:tracePt t="39830" x="6643688" y="5514975"/>
          <p14:tracePt t="39838" x="6670675" y="5537200"/>
          <p14:tracePt t="39847" x="6692900" y="5541963"/>
          <p14:tracePt t="39854" x="6721475" y="5559425"/>
          <p14:tracePt t="39862" x="6738938" y="5565775"/>
          <p14:tracePt t="39870" x="6761163" y="5576888"/>
          <p14:tracePt t="39878" x="6778625" y="5581650"/>
          <p14:tracePt t="39886" x="6805613" y="5599113"/>
          <p14:tracePt t="39894" x="6816725" y="5610225"/>
          <p14:tracePt t="39903" x="6834188" y="5614988"/>
          <p14:tracePt t="39910" x="6845300" y="5627688"/>
          <p14:tracePt t="39918" x="6862763" y="5627688"/>
          <p14:tracePt t="39926" x="6867525" y="5638800"/>
          <p14:tracePt t="39934" x="6873875" y="5638800"/>
          <p14:tracePt t="39950" x="6873875" y="5643563"/>
          <p14:tracePt t="39998" x="6878638" y="5649913"/>
          <p14:tracePt t="40006" x="6884988" y="5661025"/>
          <p14:tracePt t="40014" x="6884988" y="5665788"/>
          <p14:tracePt t="40024" x="6889750" y="5672138"/>
          <p14:tracePt t="40030" x="6889750" y="5676900"/>
          <p14:tracePt t="40052" x="6896100" y="5683250"/>
          <p14:tracePt t="40255" x="6896100" y="5688013"/>
          <p14:tracePt t="40263" x="6878638" y="5694363"/>
          <p14:tracePt t="40271" x="6862763" y="5694363"/>
          <p14:tracePt t="40278" x="6845300" y="5700713"/>
          <p14:tracePt t="40286" x="6834188" y="5700713"/>
          <p14:tracePt t="40294" x="6823075" y="5700713"/>
          <p14:tracePt t="40302" x="6805613" y="5700713"/>
          <p14:tracePt t="40310" x="6794500" y="5700713"/>
          <p14:tracePt t="40319" x="6783388" y="5700713"/>
          <p14:tracePt t="40327" x="6778625" y="5700713"/>
          <p14:tracePt t="40334" x="6772275" y="5700713"/>
          <p14:tracePt t="41863" x="6765925" y="5700713"/>
          <p14:tracePt t="41870" x="6710363" y="5700713"/>
          <p14:tracePt t="41878" x="6648450" y="5700713"/>
          <p14:tracePt t="41887" x="6586538" y="5700713"/>
          <p14:tracePt t="41894" x="6542088" y="5700713"/>
          <p14:tracePt t="41902" x="6508750" y="5700713"/>
          <p14:tracePt t="41910" x="6480175" y="5700713"/>
          <p14:tracePt t="41918" x="6451600" y="5700713"/>
          <p14:tracePt t="41926" x="6411913" y="5700713"/>
          <p14:tracePt t="41935" x="6378575" y="5700713"/>
          <p14:tracePt t="41942" x="6367463" y="5694363"/>
          <p14:tracePt t="41958" x="6362700" y="5688013"/>
          <p14:tracePt t="41990" x="6362700" y="5683250"/>
          <p14:tracePt t="41999" x="6350000" y="5672138"/>
          <p14:tracePt t="42006" x="6350000" y="5661025"/>
          <p14:tracePt t="42014" x="6345238" y="5649913"/>
          <p14:tracePt t="42022" x="6338888" y="5638800"/>
          <p14:tracePt t="42030" x="6334125" y="5627688"/>
          <p14:tracePt t="42038" x="6323013" y="5614988"/>
          <p14:tracePt t="42054" x="6311900" y="5581650"/>
          <p14:tracePt t="42063" x="6305550" y="5565775"/>
          <p14:tracePt t="42070" x="6300788" y="5553075"/>
          <p14:tracePt t="42078" x="6300788" y="5548313"/>
          <p14:tracePt t="42086" x="6294438" y="5537200"/>
          <p14:tracePt t="42094" x="6289675" y="5530850"/>
          <p14:tracePt t="42103" x="6289675" y="5526088"/>
          <p14:tracePt t="42111" x="6289675" y="5519738"/>
          <p14:tracePt t="42120" x="6289675" y="5508625"/>
          <p14:tracePt t="42127" x="6289675" y="5503863"/>
          <p14:tracePt t="42135" x="6289675" y="5492750"/>
          <p14:tracePt t="42142" x="6289675" y="5475288"/>
          <p14:tracePt t="42150" x="6289675" y="5457825"/>
          <p14:tracePt t="42158" x="6289675" y="5441950"/>
          <p14:tracePt t="42166" x="6289675" y="5424488"/>
          <p14:tracePt t="42174" x="6289675" y="5407025"/>
          <p14:tracePt t="42184" x="6289675" y="5395913"/>
          <p14:tracePt t="42190" x="6289675" y="5384800"/>
          <p14:tracePt t="42198" x="6289675" y="5373688"/>
          <p14:tracePt t="42206" x="6289675" y="5362575"/>
          <p14:tracePt t="42214" x="6289675" y="5357813"/>
          <p14:tracePt t="42222" x="6289675" y="5351463"/>
          <p14:tracePt t="42238" x="6289675" y="5345113"/>
          <p14:tracePt t="42246" x="6289675" y="5340350"/>
          <p14:tracePt t="42254" x="6294438" y="5329238"/>
          <p14:tracePt t="42263" x="6294438" y="5318125"/>
          <p14:tracePt t="42270" x="6300788" y="5311775"/>
          <p14:tracePt t="42279" x="6305550" y="5300663"/>
          <p14:tracePt t="42286" x="6311900" y="5289550"/>
          <p14:tracePt t="42294" x="6316663" y="5278438"/>
          <p14:tracePt t="42303" x="6323013" y="5272088"/>
          <p14:tracePt t="42310" x="6334125" y="5256213"/>
          <p14:tracePt t="42318" x="6338888" y="5249863"/>
          <p14:tracePt t="42326" x="6350000" y="5245100"/>
          <p14:tracePt t="42334" x="6362700" y="5227638"/>
          <p14:tracePt t="42342" x="6367463" y="5222875"/>
          <p14:tracePt t="42350" x="6384925" y="5210175"/>
          <p14:tracePt t="42358" x="6389688" y="5199063"/>
          <p14:tracePt t="42366" x="6400800" y="5194300"/>
          <p14:tracePt t="42376" x="6411913" y="5187950"/>
          <p14:tracePt t="42382" x="6418263" y="5176838"/>
          <p14:tracePt t="42390" x="6429375" y="5172075"/>
          <p14:tracePt t="42398" x="6451600" y="5160963"/>
          <p14:tracePt t="42406" x="6457950" y="5160963"/>
          <p14:tracePt t="42414" x="6473825" y="5154613"/>
          <p14:tracePt t="42422" x="6497638" y="5149850"/>
          <p14:tracePt t="42430" x="6519863" y="5137150"/>
          <p14:tracePt t="42438" x="6535738" y="5132388"/>
          <p14:tracePt t="42446" x="6553200" y="5126038"/>
          <p14:tracePt t="42454" x="6570663" y="5121275"/>
          <p14:tracePt t="42462" x="6597650" y="5114925"/>
          <p14:tracePt t="42471" x="6615113" y="5114925"/>
          <p14:tracePt t="42478" x="6637338" y="5110163"/>
          <p14:tracePt t="42486" x="6648450" y="5110163"/>
          <p14:tracePt t="42495" x="6665913" y="5103813"/>
          <p14:tracePt t="42502" x="6677025" y="5103813"/>
          <p14:tracePt t="42510" x="6688138" y="5103813"/>
          <p14:tracePt t="42518" x="6710363" y="5099050"/>
          <p14:tracePt t="42526" x="6727825" y="5099050"/>
          <p14:tracePt t="42534" x="6750050" y="5099050"/>
          <p14:tracePt t="42542" x="6765925" y="5099050"/>
          <p14:tracePt t="42550" x="6783388" y="5099050"/>
          <p14:tracePt t="42558" x="6811963" y="5099050"/>
          <p14:tracePt t="42566" x="6834188" y="5099050"/>
          <p14:tracePt t="42575" x="6856413" y="5103813"/>
          <p14:tracePt t="42582" x="6884988" y="5114925"/>
          <p14:tracePt t="42590" x="6907213" y="5126038"/>
          <p14:tracePt t="42598" x="6935788" y="5137150"/>
          <p14:tracePt t="42606" x="6962775" y="5149850"/>
          <p14:tracePt t="42614" x="6986588" y="5160963"/>
          <p14:tracePt t="42623" x="7013575" y="5176838"/>
          <p14:tracePt t="42630" x="7031038" y="5187950"/>
          <p14:tracePt t="42638" x="7059613" y="5199063"/>
          <p14:tracePt t="42646" x="7070725" y="5210175"/>
          <p14:tracePt t="42654" x="7086600" y="5222875"/>
          <p14:tracePt t="42662" x="7097713" y="5233988"/>
          <p14:tracePt t="42670" x="7121525" y="5245100"/>
          <p14:tracePt t="42678" x="7132638" y="5260975"/>
          <p14:tracePt t="42687" x="7143750" y="5267325"/>
          <p14:tracePt t="42694" x="7154863" y="5272088"/>
          <p14:tracePt t="42704" x="7159625" y="5284788"/>
          <p14:tracePt t="42710" x="7177088" y="5300663"/>
          <p14:tracePt t="42718" x="7177088" y="5311775"/>
          <p14:tracePt t="42726" x="7188200" y="5329238"/>
          <p14:tracePt t="42735" x="7194550" y="5340350"/>
          <p14:tracePt t="42743" x="7194550" y="5351463"/>
          <p14:tracePt t="42750" x="7199313" y="5357813"/>
          <p14:tracePt t="42758" x="7205663" y="5373688"/>
          <p14:tracePt t="42766" x="7205663" y="5384800"/>
          <p14:tracePt t="42775" x="7205663" y="5395913"/>
          <p14:tracePt t="42782" x="7205663" y="5402263"/>
          <p14:tracePt t="42790" x="7205663" y="5407025"/>
          <p14:tracePt t="42798" x="7205663" y="5419725"/>
          <p14:tracePt t="42806" x="7210425" y="5424488"/>
          <p14:tracePt t="42815" x="7210425" y="5435600"/>
          <p14:tracePt t="42823" x="7210425" y="5446713"/>
          <p14:tracePt t="42840" x="7210425" y="5453063"/>
          <p14:tracePt t="42855" x="7210425" y="5457825"/>
          <p14:tracePt t="42887" x="7210425" y="5464175"/>
          <p14:tracePt t="42904" x="7210425" y="5468938"/>
          <p14:tracePt t="42927" x="7210425" y="5475288"/>
          <p14:tracePt t="42983" x="7210425" y="5480050"/>
          <p14:tracePt t="43046" x="7205663" y="5480050"/>
          <p14:tracePt t="43062" x="7205663" y="5486400"/>
          <p14:tracePt t="43087" x="7205663" y="5492750"/>
          <p14:tracePt t="43094" x="7199313" y="5497513"/>
          <p14:tracePt t="43119" x="7199313" y="5503863"/>
          <p14:tracePt t="43174" x="7194550" y="5508625"/>
          <p14:tracePt t="43246" x="7194550" y="5514975"/>
          <p14:tracePt t="43350" x="7194550" y="5519738"/>
          <p14:tracePt t="43406" x="7188200" y="5526088"/>
          <p14:tracePt t="44150" x="7137400" y="5530850"/>
          <p14:tracePt t="44158" x="7046913" y="5548313"/>
          <p14:tracePt t="44166" x="6997700" y="5553075"/>
          <p14:tracePt t="44174" x="6946900" y="5559425"/>
          <p14:tracePt t="44183" x="6889750" y="5570538"/>
          <p14:tracePt t="44190" x="6827838" y="5570538"/>
          <p14:tracePt t="44198" x="6778625" y="5581650"/>
          <p14:tracePt t="44206" x="6732588" y="5581650"/>
          <p14:tracePt t="44214" x="6710363" y="5581650"/>
          <p14:tracePt t="44222" x="6699250" y="5581650"/>
          <p14:tracePt t="44230" x="6688138" y="5581650"/>
          <p14:tracePt t="44238" x="6681788" y="5581650"/>
          <p14:tracePt t="44246" x="6670675" y="5581650"/>
          <p14:tracePt t="44254" x="6648450" y="5576888"/>
          <p14:tracePt t="44262" x="6608763" y="5559425"/>
          <p14:tracePt t="44271" x="6575425" y="5548313"/>
          <p14:tracePt t="44279" x="6530975" y="5541963"/>
          <p14:tracePt t="44288" x="6484938" y="5541963"/>
          <p14:tracePt t="44296" x="6440488" y="5537200"/>
          <p14:tracePt t="44302" x="6389688" y="5537200"/>
          <p14:tracePt t="44310" x="6356350" y="5537200"/>
          <p14:tracePt t="44318" x="6323013" y="5537200"/>
          <p14:tracePt t="44326" x="6294438" y="5537200"/>
          <p14:tracePt t="44334" x="6272213" y="5537200"/>
          <p14:tracePt t="44342" x="6254750" y="5537200"/>
          <p14:tracePt t="44350" x="6243638" y="5537200"/>
          <p14:tracePt t="44358" x="6238875" y="5537200"/>
          <p14:tracePt t="44375" x="6232525" y="5530850"/>
          <p14:tracePt t="44390" x="6221413" y="5530850"/>
          <p14:tracePt t="44398" x="6210300" y="5530850"/>
          <p14:tracePt t="44406" x="6188075" y="5530850"/>
          <p14:tracePt t="44415" x="6165850" y="5530850"/>
          <p14:tracePt t="44422" x="6143625" y="5530850"/>
          <p14:tracePt t="44430" x="6115050" y="5530850"/>
          <p14:tracePt t="44438" x="6086475" y="5530850"/>
          <p14:tracePt t="44446" x="6069013" y="5530850"/>
          <p14:tracePt t="44454" x="6046788" y="5530850"/>
          <p14:tracePt t="44462" x="6035675" y="5530850"/>
          <p14:tracePt t="44470" x="6030913" y="5530850"/>
          <p14:tracePt t="44774" x="6035675" y="5530850"/>
          <p14:tracePt t="44782" x="6103938" y="5530850"/>
          <p14:tracePt t="44790" x="6181725" y="5530850"/>
          <p14:tracePt t="44799" x="6243638" y="5530850"/>
          <p14:tracePt t="44807" x="6300788" y="5530850"/>
          <p14:tracePt t="44816" x="6356350" y="5530850"/>
          <p14:tracePt t="44823" x="6411913" y="5526088"/>
          <p14:tracePt t="44830" x="6451600" y="5519738"/>
          <p14:tracePt t="44838" x="6484938" y="5519738"/>
          <p14:tracePt t="44846" x="6513513" y="5519738"/>
          <p14:tracePt t="44854" x="6524625" y="5519738"/>
          <p14:tracePt t="44862" x="6535738" y="5519738"/>
          <p14:tracePt t="44870" x="6553200" y="5519738"/>
          <p14:tracePt t="44879" x="6575425" y="5519738"/>
          <p14:tracePt t="44886" x="6597650" y="5519738"/>
          <p14:tracePt t="44894" x="6626225" y="5519738"/>
          <p14:tracePt t="44905" x="6670675" y="5519738"/>
          <p14:tracePt t="44911" x="6716713" y="5519738"/>
          <p14:tracePt t="44920" x="6772275" y="5514975"/>
          <p14:tracePt t="44927" x="6834188" y="5508625"/>
          <p14:tracePt t="44936" x="6884988" y="5497513"/>
          <p14:tracePt t="44942" x="6951663" y="5497513"/>
          <p14:tracePt t="44950" x="6997700" y="5497513"/>
          <p14:tracePt t="44958" x="7035800" y="5497513"/>
          <p14:tracePt t="44966" x="7081838" y="5497513"/>
          <p14:tracePt t="44974" x="7121525" y="5497513"/>
          <p14:tracePt t="44983" x="7154863" y="5497513"/>
          <p14:tracePt t="44992" x="7188200" y="5497513"/>
          <p14:tracePt t="44999" x="7216775" y="5497513"/>
          <p14:tracePt t="45007" x="7239000" y="5497513"/>
          <p14:tracePt t="45014" x="7272338" y="5497513"/>
          <p14:tracePt t="45023" x="7300913" y="5497513"/>
          <p14:tracePt t="45031" x="7327900" y="5497513"/>
          <p14:tracePt t="45039" x="7362825" y="5497513"/>
          <p14:tracePt t="45058" x="7446963" y="5497513"/>
          <p14:tracePt t="45065" x="7491413" y="5497513"/>
          <p14:tracePt t="45072" x="7535863" y="5486400"/>
          <p14:tracePt t="45079" x="7581900" y="5480050"/>
          <p14:tracePt t="45086" x="7621588" y="5475288"/>
          <p14:tracePt t="45095" x="7654925" y="5468938"/>
          <p14:tracePt t="45104" x="7683500" y="5464175"/>
          <p14:tracePt t="45110" x="7699375" y="5457825"/>
          <p14:tracePt t="45118" x="7716838" y="5453063"/>
          <p14:tracePt t="45262" x="7721600" y="5453063"/>
          <p14:tracePt t="45270" x="7732713" y="5453063"/>
          <p14:tracePt t="45278" x="7750175" y="5453063"/>
          <p14:tracePt t="45286" x="7767638" y="5453063"/>
          <p14:tracePt t="45294" x="7800975" y="5468938"/>
          <p14:tracePt t="45303" x="7829550" y="5475288"/>
          <p14:tracePt t="45310" x="7856538" y="5480050"/>
          <p14:tracePt t="45318" x="7885113" y="5492750"/>
          <p14:tracePt t="45326" x="7913688" y="5497513"/>
          <p14:tracePt t="45334" x="7947025" y="5514975"/>
          <p14:tracePt t="45342" x="7969250" y="5526088"/>
          <p14:tracePt t="45350" x="7991475" y="5537200"/>
          <p14:tracePt t="45358" x="8002588" y="5541963"/>
          <p14:tracePt t="45366" x="8013700" y="5553075"/>
          <p14:tracePt t="45374" x="8020050" y="5553075"/>
          <p14:tracePt t="45382" x="8031163" y="5559425"/>
          <p14:tracePt t="45390" x="8037513" y="5565775"/>
          <p14:tracePt t="45398" x="8042275" y="5565775"/>
          <p14:tracePt t="45406" x="8048625" y="5565775"/>
          <p14:tracePt t="45430" x="8059738" y="5565775"/>
          <p14:tracePt t="45446" x="8064500" y="5565775"/>
          <p14:tracePt t="45454" x="8070850" y="5565775"/>
          <p14:tracePt t="45462" x="8075613" y="5565775"/>
          <p14:tracePt t="45470" x="8081963" y="5565775"/>
          <p14:tracePt t="47023" x="8093075" y="5570538"/>
          <p14:tracePt t="47030" x="8081963" y="5576888"/>
          <p14:tracePt t="47038" x="8053388" y="5588000"/>
          <p14:tracePt t="47055" x="7997825" y="5599113"/>
          <p14:tracePt t="47062" x="7958138" y="5610225"/>
          <p14:tracePt t="47070" x="7918450" y="5614988"/>
          <p14:tracePt t="47078" x="7885113" y="5621338"/>
          <p14:tracePt t="47086" x="7867650" y="5632450"/>
          <p14:tracePt t="47094" x="7862888" y="5632450"/>
          <p14:tracePt t="47103" x="7851775" y="5638800"/>
          <p14:tracePt t="47110" x="7834313" y="5638800"/>
          <p14:tracePt t="47118" x="7805738" y="5638800"/>
          <p14:tracePt t="47126" x="7772400" y="5643563"/>
          <p14:tracePt t="47134" x="7716838" y="5643563"/>
          <p14:tracePt t="47142" x="7648575" y="5643563"/>
          <p14:tracePt t="47150" x="7570788" y="5643563"/>
          <p14:tracePt t="47158" x="7469188" y="5643563"/>
          <p14:tracePt t="47166" x="7327900" y="5643563"/>
          <p14:tracePt t="47174" x="7216775" y="5654675"/>
          <p14:tracePt t="47183" x="7104063" y="5661025"/>
          <p14:tracePt t="47191" x="6973888" y="5676900"/>
          <p14:tracePt t="47200" x="6856413" y="5700713"/>
          <p14:tracePt t="47208" x="6761163" y="5705475"/>
          <p14:tracePt t="47215" x="6681788" y="5722938"/>
          <p14:tracePt t="47222" x="6608763" y="5727700"/>
          <p14:tracePt t="47231" x="6553200" y="5727700"/>
          <p14:tracePt t="47240" x="6497638" y="5727700"/>
          <p14:tracePt t="47248" x="6451600" y="5727700"/>
          <p14:tracePt t="47254" x="6407150" y="5727700"/>
          <p14:tracePt t="47262" x="6367463" y="5727700"/>
          <p14:tracePt t="47270" x="6323013" y="5727700"/>
          <p14:tracePt t="47279" x="6276975" y="5727700"/>
          <p14:tracePt t="47286" x="6232525" y="5727700"/>
          <p14:tracePt t="47295" x="6181725" y="5727700"/>
          <p14:tracePt t="47302" x="6130925" y="5727700"/>
          <p14:tracePt t="47310" x="6069013" y="5727700"/>
          <p14:tracePt t="47319" x="6008688" y="5727700"/>
          <p14:tracePt t="47326" x="5962650" y="5727700"/>
          <p14:tracePt t="47335" x="5911850" y="5727700"/>
          <p14:tracePt t="47343" x="5861050" y="5727700"/>
          <p14:tracePt t="47351" x="5822950" y="5727700"/>
          <p14:tracePt t="47359" x="5772150" y="5727700"/>
          <p14:tracePt t="47367" x="5727700" y="5727700"/>
          <p14:tracePt t="47375" x="5670550" y="5727700"/>
          <p14:tracePt t="47383" x="5626100" y="5727700"/>
          <p14:tracePt t="47390" x="5597525" y="5727700"/>
          <p14:tracePt t="47398" x="5557838" y="5727700"/>
          <p14:tracePt t="47406" x="5524500" y="5727700"/>
          <p14:tracePt t="47415" x="5484813" y="5727700"/>
          <p14:tracePt t="47422" x="5440363" y="5727700"/>
          <p14:tracePt t="47430" x="5395913" y="5727700"/>
          <p14:tracePt t="47438" x="5334000" y="5727700"/>
          <p14:tracePt t="47446" x="5272088" y="5727700"/>
          <p14:tracePt t="47455" x="5210175" y="5727700"/>
          <p14:tracePt t="47462" x="5148263" y="5727700"/>
          <p14:tracePt t="47471" x="5080000" y="5727700"/>
          <p14:tracePt t="47478" x="5018088" y="5727700"/>
          <p14:tracePt t="47486" x="4962525" y="5727700"/>
          <p14:tracePt t="47494" x="4900613" y="5727700"/>
          <p14:tracePt t="47502" x="4849813" y="5734050"/>
          <p14:tracePt t="47510" x="4794250" y="5738813"/>
          <p14:tracePt t="47518" x="4749800" y="5749925"/>
          <p14:tracePt t="47526" x="4703763" y="5756275"/>
          <p14:tracePt t="47534" x="4659313" y="5762625"/>
          <p14:tracePt t="47543" x="4614863" y="5762625"/>
          <p14:tracePt t="47551" x="4568825" y="5762625"/>
          <p14:tracePt t="47559" x="4506913" y="5762625"/>
          <p14:tracePt t="47567" x="4445000" y="5762625"/>
          <p14:tracePt t="47575" x="4389438" y="5762625"/>
          <p14:tracePt t="47583" x="4321175" y="5762625"/>
          <p14:tracePt t="47591" x="4260850" y="5762625"/>
          <p14:tracePt t="47600" x="4186238" y="5749925"/>
          <p14:tracePt t="47608" x="4125913" y="5734050"/>
          <p14:tracePt t="47615" x="4046538" y="5727700"/>
          <p14:tracePt t="47624" x="3973513" y="5716588"/>
          <p14:tracePt t="47631" x="3900488" y="5705475"/>
          <p14:tracePt t="47639" x="3816350" y="5694363"/>
          <p14:tracePt t="47647" x="3748088" y="5683250"/>
          <p14:tracePt t="47657" x="3692525" y="5672138"/>
          <p14:tracePt t="47665" x="3641725" y="5665788"/>
          <p14:tracePt t="47670" x="3608388" y="5661025"/>
          <p14:tracePt t="47678" x="3575050" y="5649913"/>
          <p14:tracePt t="47686" x="3540125" y="5643563"/>
          <p14:tracePt t="47694" x="3513138" y="5632450"/>
          <p14:tracePt t="47703" x="3478213" y="5614988"/>
          <p14:tracePt t="47710" x="3462338" y="5603875"/>
          <p14:tracePt t="47719" x="3440113" y="5588000"/>
          <p14:tracePt t="47726" x="3433763" y="5581650"/>
          <p14:tracePt t="47734" x="3416300" y="5570538"/>
          <p14:tracePt t="47742" x="3400425" y="5548313"/>
          <p14:tracePt t="47750" x="3378200" y="5526088"/>
          <p14:tracePt t="47758" x="3349625" y="5503863"/>
          <p14:tracePt t="47766" x="3338513" y="5480050"/>
          <p14:tracePt t="47774" x="3316288" y="5446713"/>
          <p14:tracePt t="47783" x="3298825" y="5419725"/>
          <p14:tracePt t="47790" x="3282950" y="5402263"/>
          <p14:tracePt t="47799" x="3265488" y="5373688"/>
          <p14:tracePt t="47806" x="3259138" y="5351463"/>
          <p14:tracePt t="47814" x="3236913" y="5311775"/>
          <p14:tracePt t="47823" x="3221038" y="5267325"/>
          <p14:tracePt t="47830" x="3203575" y="5227638"/>
          <p14:tracePt t="47838" x="3192463" y="5187950"/>
          <p14:tracePt t="47846" x="3186113" y="5160963"/>
          <p14:tracePt t="47857" x="3181350" y="5132388"/>
          <p14:tracePt t="47863" x="3175000" y="5114925"/>
          <p14:tracePt t="47873" x="3175000" y="5092700"/>
          <p14:tracePt t="47879" x="3175000" y="5076825"/>
          <p14:tracePt t="47888" x="3175000" y="5059363"/>
          <p14:tracePt t="47895" x="3175000" y="5037138"/>
          <p14:tracePt t="47905" x="3186113" y="5002213"/>
          <p14:tracePt t="47911" x="3192463" y="4964113"/>
          <p14:tracePt t="47920" x="3214688" y="4924425"/>
          <p14:tracePt t="47927" x="3225800" y="4891088"/>
          <p14:tracePt t="47934" x="3243263" y="4856163"/>
          <p14:tracePt t="47942" x="3259138" y="4822825"/>
          <p14:tracePt t="47950" x="3282950" y="4789488"/>
          <p14:tracePt t="47958" x="3294063" y="4767263"/>
          <p14:tracePt t="47967" x="3316288" y="4721225"/>
          <p14:tracePt t="47974" x="3338513" y="4687888"/>
          <p14:tracePt t="47983" x="3360738" y="4665663"/>
          <p14:tracePt t="47992" x="3389313" y="4625975"/>
          <p14:tracePt t="47999" x="3411538" y="4603750"/>
          <p14:tracePt t="48008" x="3440113" y="4581525"/>
          <p14:tracePt t="48014" x="3467100" y="4564063"/>
          <p14:tracePt t="48024" x="3502025" y="4548188"/>
          <p14:tracePt t="48031" x="3517900" y="4541838"/>
          <p14:tracePt t="48040" x="3557588" y="4530725"/>
          <p14:tracePt t="48060" x="3624263" y="4530725"/>
          <p14:tracePt t="48062" x="3675063" y="4530725"/>
          <p14:tracePt t="48072" x="3732213" y="4530725"/>
          <p14:tracePt t="48079" x="3783013" y="4530725"/>
          <p14:tracePt t="48087" x="3844925" y="4530725"/>
          <p14:tracePt t="48096" x="3917950" y="4530725"/>
          <p14:tracePt t="48105" x="3984625" y="4530725"/>
          <p14:tracePt t="48110" x="4035425" y="4530725"/>
          <p14:tracePt t="48118" x="4097338" y="4530725"/>
          <p14:tracePt t="48126" x="4141788" y="4530725"/>
          <p14:tracePt t="48134" x="4170363" y="4530725"/>
          <p14:tracePt t="48142" x="4203700" y="4537075"/>
          <p14:tracePt t="48151" x="4225925" y="4548188"/>
          <p14:tracePt t="48159" x="4237038" y="4552950"/>
          <p14:tracePt t="48167" x="4248150" y="4552950"/>
          <p14:tracePt t="48176" x="4254500" y="4559300"/>
          <p14:tracePt t="48183" x="4265613" y="4564063"/>
          <p14:tracePt t="48192" x="4276725" y="4570413"/>
          <p14:tracePt t="48198" x="4283075" y="4581525"/>
          <p14:tracePt t="48206" x="4305300" y="4592638"/>
          <p14:tracePt t="48214" x="4321175" y="4610100"/>
          <p14:tracePt t="48222" x="4356100" y="4632325"/>
          <p14:tracePt t="48230" x="4389438" y="4648200"/>
          <p14:tracePt t="48238" x="4429125" y="4672013"/>
          <p14:tracePt t="48247" x="4473575" y="4694238"/>
          <p14:tracePt t="48255" x="4518025" y="4721225"/>
          <p14:tracePt t="48262" x="4568825" y="4749800"/>
          <p14:tracePt t="48270" x="4608513" y="4772025"/>
          <p14:tracePt t="48278" x="4652963" y="4794250"/>
          <p14:tracePt t="48286" x="4687888" y="4818063"/>
          <p14:tracePt t="48294" x="4714875" y="4833938"/>
          <p14:tracePt t="48302" x="4721225" y="4840288"/>
          <p14:tracePt t="48310" x="4737100" y="4851400"/>
          <p14:tracePt t="48318" x="4749800" y="4856163"/>
          <p14:tracePt t="48327" x="4754563" y="4867275"/>
          <p14:tracePt t="48335" x="4765675" y="4873625"/>
          <p14:tracePt t="48343" x="4776788" y="4884738"/>
          <p14:tracePt t="48351" x="4787900" y="4902200"/>
          <p14:tracePt t="48359" x="4794250" y="4913313"/>
          <p14:tracePt t="48367" x="4805363" y="4924425"/>
          <p14:tracePt t="48377" x="4810125" y="4941888"/>
          <p14:tracePt t="48382" x="4827588" y="4968875"/>
          <p14:tracePt t="48390" x="4838700" y="4986338"/>
          <p14:tracePt t="48399" x="4845050" y="5014913"/>
          <p14:tracePt t="48406" x="4856163" y="5030788"/>
          <p14:tracePt t="48414" x="4867275" y="5059363"/>
          <p14:tracePt t="48423" x="4872038" y="5076825"/>
          <p14:tracePt t="48430" x="4878388" y="5092700"/>
          <p14:tracePt t="48438" x="4883150" y="5126038"/>
          <p14:tracePt t="48446" x="4889500" y="5143500"/>
          <p14:tracePt t="48455" x="4895850" y="5160963"/>
          <p14:tracePt t="48463" x="4895850" y="5183188"/>
          <p14:tracePt t="48471" x="4900613" y="5210175"/>
          <p14:tracePt t="48478" x="4900613" y="5227638"/>
          <p14:tracePt t="48487" x="4900613" y="5249863"/>
          <p14:tracePt t="48494" x="4900613" y="5267325"/>
          <p14:tracePt t="48502" x="4900613" y="5278438"/>
          <p14:tracePt t="48510" x="4900613" y="5284788"/>
          <p14:tracePt t="48518" x="4900613" y="5295900"/>
          <p14:tracePt t="48527" x="4900613" y="5307013"/>
          <p14:tracePt t="48534" x="4889500" y="5329238"/>
          <p14:tracePt t="48543" x="4889500" y="5340350"/>
          <p14:tracePt t="48551" x="4878388" y="5357813"/>
          <p14:tracePt t="48559" x="4867275" y="5373688"/>
          <p14:tracePt t="48568" x="4856163" y="5402263"/>
          <p14:tracePt t="48576" x="4849813" y="5419725"/>
          <p14:tracePt t="48583" x="4838700" y="5430838"/>
          <p14:tracePt t="48593" x="4833938" y="5453063"/>
          <p14:tracePt t="48598" x="4822825" y="5475288"/>
          <p14:tracePt t="48606" x="4816475" y="5486400"/>
          <p14:tracePt t="48614" x="4810125" y="5492750"/>
          <p14:tracePt t="48623" x="4805363" y="5503863"/>
          <p14:tracePt t="48630" x="4794250" y="5508625"/>
          <p14:tracePt t="48638" x="4787900" y="5514975"/>
          <p14:tracePt t="48646" x="4776788" y="5519738"/>
          <p14:tracePt t="48655" x="4760913" y="5526088"/>
          <p14:tracePt t="48663" x="4743450" y="5530850"/>
          <p14:tracePt t="48671" x="4721225" y="5537200"/>
          <p14:tracePt t="48679" x="4699000" y="5537200"/>
          <p14:tracePt t="48687" x="4659313" y="5541963"/>
          <p14:tracePt t="48694" x="4619625" y="5548313"/>
          <p14:tracePt t="48703" x="4575175" y="5553075"/>
          <p14:tracePt t="48711" x="4518025" y="5565775"/>
          <p14:tracePt t="48719" x="4473575" y="5581650"/>
          <p14:tracePt t="48727" x="4418013" y="5588000"/>
          <p14:tracePt t="48736" x="4371975" y="5592763"/>
          <p14:tracePt t="48742" x="4333875" y="5599113"/>
          <p14:tracePt t="48750" x="4298950" y="5603875"/>
          <p14:tracePt t="48758" x="4265613" y="5603875"/>
          <p14:tracePt t="48766" x="4237038" y="5603875"/>
          <p14:tracePt t="48774" x="4214813" y="5603875"/>
          <p14:tracePt t="48782" x="4186238" y="5603875"/>
          <p14:tracePt t="48790" x="4159250" y="5603875"/>
          <p14:tracePt t="48798" x="4130675" y="5603875"/>
          <p14:tracePt t="48806" x="4090988" y="5603875"/>
          <p14:tracePt t="48814" x="4046538" y="5603875"/>
          <p14:tracePt t="48822" x="4006850" y="5603875"/>
          <p14:tracePt t="48830" x="3967163" y="5603875"/>
          <p14:tracePt t="48839" x="3940175" y="5610225"/>
          <p14:tracePt t="48847" x="3900488" y="5610225"/>
          <p14:tracePt t="48854" x="3860800" y="5610225"/>
          <p14:tracePt t="48862" x="3832225" y="5610225"/>
          <p14:tracePt t="48870" x="3798888" y="5610225"/>
          <p14:tracePt t="48878" x="3776663" y="5610225"/>
          <p14:tracePt t="48887" x="3748088" y="5603875"/>
          <p14:tracePt t="48894" x="3709988" y="5592763"/>
          <p14:tracePt t="48902" x="3670300" y="5581650"/>
          <p14:tracePt t="48910" x="3636963" y="5576888"/>
          <p14:tracePt t="48918" x="3597275" y="5565775"/>
          <p14:tracePt t="48926" x="3557588" y="5548313"/>
          <p14:tracePt t="48934" x="3517900" y="5537200"/>
          <p14:tracePt t="48942" x="3490913" y="5530850"/>
          <p14:tracePt t="48950" x="3451225" y="5519738"/>
          <p14:tracePt t="48958" x="3440113" y="5508625"/>
          <p14:tracePt t="48967" x="3416300" y="5497513"/>
          <p14:tracePt t="48974" x="3389313" y="5480050"/>
          <p14:tracePt t="48984" x="3382963" y="5468938"/>
          <p14:tracePt t="48991" x="3360738" y="5457825"/>
          <p14:tracePt t="48999" x="3349625" y="5446713"/>
          <p14:tracePt t="49006" x="3338513" y="5435600"/>
          <p14:tracePt t="49014" x="3327400" y="5424488"/>
          <p14:tracePt t="49023" x="3316288" y="5407025"/>
          <p14:tracePt t="49030" x="3298825" y="5380038"/>
          <p14:tracePt t="49040" x="3287713" y="5351463"/>
          <p14:tracePt t="49047" x="3270250" y="5322888"/>
          <p14:tracePt t="49054" x="3265488" y="5295900"/>
          <p14:tracePt t="49063" x="3265488" y="5272088"/>
          <p14:tracePt t="49073" x="3254375" y="5256213"/>
          <p14:tracePt t="49079" x="3254375" y="5227638"/>
          <p14:tracePt t="49087" x="3248025" y="5210175"/>
          <p14:tracePt t="49095" x="3248025" y="5194300"/>
          <p14:tracePt t="49105" x="3248025" y="5176838"/>
          <p14:tracePt t="49110" x="3248025" y="5154613"/>
          <p14:tracePt t="49118" x="3248025" y="5132388"/>
          <p14:tracePt t="49126" x="3248025" y="5114925"/>
          <p14:tracePt t="49134" x="3248025" y="5092700"/>
          <p14:tracePt t="49142" x="3254375" y="5070475"/>
          <p14:tracePt t="49150" x="3265488" y="5041900"/>
          <p14:tracePt t="49158" x="3276600" y="5026025"/>
          <p14:tracePt t="49167" x="3294063" y="5002213"/>
          <p14:tracePt t="49174" x="3316288" y="4968875"/>
          <p14:tracePt t="49183" x="3338513" y="4953000"/>
          <p14:tracePt t="49190" x="3355975" y="4929188"/>
          <p14:tracePt t="49198" x="3382963" y="4902200"/>
          <p14:tracePt t="49206" x="3400425" y="4891088"/>
          <p14:tracePt t="49215" x="3422650" y="4873625"/>
          <p14:tracePt t="49223" x="3440113" y="4862513"/>
          <p14:tracePt t="49231" x="3467100" y="4856163"/>
          <p14:tracePt t="49238" x="3478213" y="4851400"/>
          <p14:tracePt t="49247" x="3490913" y="4845050"/>
          <p14:tracePt t="49256" x="3513138" y="4845050"/>
          <p14:tracePt t="49263" x="3540125" y="4840288"/>
          <p14:tracePt t="49273" x="3563938" y="4840288"/>
          <p14:tracePt t="49278" x="3602038" y="4840288"/>
          <p14:tracePt t="49286" x="3636963" y="4840288"/>
          <p14:tracePt t="49294" x="3681413" y="4840288"/>
          <p14:tracePt t="49302" x="3736975" y="4840288"/>
          <p14:tracePt t="49310" x="3787775" y="4840288"/>
          <p14:tracePt t="49318" x="3849688" y="4840288"/>
          <p14:tracePt t="49327" x="3900488" y="4840288"/>
          <p14:tracePt t="49334" x="3951288" y="4840288"/>
          <p14:tracePt t="49342" x="3995738" y="4840288"/>
          <p14:tracePt t="49350" x="4035425" y="4840288"/>
          <p14:tracePt t="49358" x="4075113" y="4840288"/>
          <p14:tracePt t="49366" x="4102100" y="4840288"/>
          <p14:tracePt t="49374" x="4125913" y="4840288"/>
          <p14:tracePt t="49383" x="4141788" y="4840288"/>
          <p14:tracePt t="49390" x="4159250" y="4840288"/>
          <p14:tracePt t="49398" x="4175125" y="4840288"/>
          <p14:tracePt t="49406" x="4210050" y="4851400"/>
          <p14:tracePt t="49414" x="4237038" y="4862513"/>
          <p14:tracePt t="49423" x="4271963" y="4867275"/>
          <p14:tracePt t="49430" x="4310063" y="4879975"/>
          <p14:tracePt t="49439" x="4356100" y="4895850"/>
          <p14:tracePt t="49446" x="4406900" y="4906963"/>
          <p14:tracePt t="49454" x="4451350" y="4918075"/>
          <p14:tracePt t="49462" x="4495800" y="4929188"/>
          <p14:tracePt t="49470" x="4529138" y="4941888"/>
          <p14:tracePt t="49478" x="4568825" y="4953000"/>
          <p14:tracePt t="49487" x="4602163" y="4968875"/>
          <p14:tracePt t="49494" x="4625975" y="4979988"/>
          <p14:tracePt t="49502" x="4652963" y="4991100"/>
          <p14:tracePt t="49510" x="4664075" y="4997450"/>
          <p14:tracePt t="49518" x="4687888" y="5014913"/>
          <p14:tracePt t="49526" x="4699000" y="5019675"/>
          <p14:tracePt t="49534" x="4699000" y="5026025"/>
          <p14:tracePt t="49542" x="4710113" y="5026025"/>
          <p14:tracePt t="49550" x="4710113" y="5030788"/>
          <p14:tracePt t="49558" x="4714875" y="5030788"/>
          <p14:tracePt t="49574" x="4714875" y="5037138"/>
          <p14:tracePt t="49590" x="4721225" y="5041900"/>
          <p14:tracePt t="49598" x="4725988" y="5053013"/>
          <p14:tracePt t="49606" x="4725988" y="5064125"/>
          <p14:tracePt t="49614" x="4732338" y="5081588"/>
          <p14:tracePt t="49623" x="4737100" y="5099050"/>
          <p14:tracePt t="49630" x="4743450" y="5114925"/>
          <p14:tracePt t="49638" x="4749800" y="5132388"/>
          <p14:tracePt t="49646" x="4749800" y="5160963"/>
          <p14:tracePt t="49654" x="4760913" y="5176838"/>
          <p14:tracePt t="49663" x="4765675" y="5194300"/>
          <p14:tracePt t="49670" x="4772025" y="5216525"/>
          <p14:tracePt t="49678" x="4772025" y="5227638"/>
          <p14:tracePt t="49687" x="4772025" y="5238750"/>
          <p14:tracePt t="49694" x="4772025" y="5245100"/>
          <p14:tracePt t="49702" x="4772025" y="5249863"/>
          <p14:tracePt t="49710" x="4772025" y="5256213"/>
          <p14:tracePt t="49726" x="4772025" y="5260975"/>
          <p14:tracePt t="49751" x="4772025" y="5272088"/>
          <p14:tracePt t="49766" x="4772025" y="5284788"/>
          <p14:tracePt t="49774" x="4772025" y="5289550"/>
          <p14:tracePt t="49782" x="4765675" y="5300663"/>
          <p14:tracePt t="49790" x="4760913" y="5318125"/>
          <p14:tracePt t="49798" x="4754563" y="5329238"/>
          <p14:tracePt t="49807" x="4749800" y="5345113"/>
          <p14:tracePt t="49814" x="4743450" y="5362575"/>
          <p14:tracePt t="49823" x="4737100" y="5380038"/>
          <p14:tracePt t="49831" x="4732338" y="5391150"/>
          <p14:tracePt t="49840" x="4721225" y="5413375"/>
          <p14:tracePt t="49848" x="4714875" y="5424488"/>
          <p14:tracePt t="49855" x="4710113" y="5430838"/>
          <p14:tracePt t="49872" x="4703763" y="5441950"/>
          <p14:tracePt t="49878" x="4703763" y="5446713"/>
          <p14:tracePt t="49886" x="4692650" y="5453063"/>
          <p14:tracePt t="49894" x="4692650" y="5464175"/>
          <p14:tracePt t="49902" x="4681538" y="5468938"/>
          <p14:tracePt t="49911" x="4670425" y="5480050"/>
          <p14:tracePt t="49919" x="4659313" y="5492750"/>
          <p14:tracePt t="49927" x="4648200" y="5503863"/>
          <p14:tracePt t="49934" x="4637088" y="5514975"/>
          <p14:tracePt t="49942" x="4630738" y="5519738"/>
          <p14:tracePt t="49950" x="4614863" y="5526088"/>
          <p14:tracePt t="49958" x="4608513" y="5526088"/>
          <p14:tracePt t="49967" x="4602163" y="5530850"/>
          <p14:tracePt t="49974" x="4597400" y="5537200"/>
          <p14:tracePt t="49999" x="4591050" y="5537200"/>
          <p14:tracePt t="50006" x="4586288" y="5541963"/>
          <p14:tracePt t="50014" x="4579938" y="5541963"/>
          <p14:tracePt t="50023" x="4575175" y="5541963"/>
          <p14:tracePt t="50030" x="4564063" y="5541963"/>
          <p14:tracePt t="50039" x="4552950" y="5541963"/>
          <p14:tracePt t="50047" x="4535488" y="5548313"/>
          <p14:tracePt t="50056" x="4524375" y="5548313"/>
          <p14:tracePt t="50063" x="4506913" y="5548313"/>
          <p14:tracePt t="50070" x="4491038" y="5548313"/>
          <p14:tracePt t="50078" x="4473575" y="5548313"/>
          <p14:tracePt t="50086" x="4462463" y="5548313"/>
          <p14:tracePt t="50094" x="4462463" y="5553075"/>
          <p14:tracePt t="50159" x="4451350" y="5553075"/>
          <p14:tracePt t="50166" x="4429125" y="5553075"/>
          <p14:tracePt t="50174" x="4406900" y="5553075"/>
          <p14:tracePt t="50183" x="4378325" y="5553075"/>
          <p14:tracePt t="50191" x="4360863" y="5553075"/>
          <p14:tracePt t="50199" x="4338638" y="5553075"/>
          <p14:tracePt t="50207" x="4305300" y="5553075"/>
          <p14:tracePt t="50216" x="4276725" y="5553075"/>
          <p14:tracePt t="50224" x="4254500" y="5553075"/>
          <p14:tracePt t="50231" x="4243388" y="5553075"/>
          <p14:tracePt t="50240" x="4232275" y="5553075"/>
          <p14:tracePt t="50431" x="4225925" y="5548313"/>
          <p14:tracePt t="50438" x="4210050" y="5548313"/>
          <p14:tracePt t="50446" x="4186238" y="5548313"/>
          <p14:tracePt t="50454" x="4159250" y="5541963"/>
          <p14:tracePt t="50463" x="4148138" y="5541963"/>
          <p14:tracePt t="50472" x="4130675" y="5541963"/>
          <p14:tracePt t="50479" x="4108450" y="5537200"/>
          <p14:tracePt t="50489" x="4090988" y="5530850"/>
          <p14:tracePt t="50495" x="4075113" y="5526088"/>
          <p14:tracePt t="50503" x="4064000" y="5526088"/>
          <p14:tracePt t="50510" x="4052888" y="5526088"/>
          <p14:tracePt t="50518" x="4046538" y="5519738"/>
          <p14:tracePt t="50526" x="4035425" y="5514975"/>
          <p14:tracePt t="50534" x="4013200" y="5508625"/>
          <p14:tracePt t="50543" x="3984625" y="5508625"/>
          <p14:tracePt t="50550" x="3967163" y="5508625"/>
          <p14:tracePt t="50558" x="3956050" y="5508625"/>
          <p14:tracePt t="50574" x="3951288" y="5508625"/>
          <p14:tracePt t="50582" x="3944938" y="5508625"/>
          <p14:tracePt t="50590" x="3940175" y="5508625"/>
          <p14:tracePt t="50614" x="3933825" y="5508625"/>
          <p14:tracePt t="52399" x="3951288" y="5508625"/>
          <p14:tracePt t="52406" x="3995738" y="5508625"/>
          <p14:tracePt t="52415" x="4029075" y="5508625"/>
          <p14:tracePt t="52422" x="4068763" y="5508625"/>
          <p14:tracePt t="52430" x="4090988" y="5503863"/>
          <p14:tracePt t="52439" x="4119563" y="5503863"/>
          <p14:tracePt t="52446" x="4141788" y="5497513"/>
          <p14:tracePt t="52456" x="4152900" y="5497513"/>
          <p14:tracePt t="52462" x="4159250" y="5497513"/>
          <p14:tracePt t="52519" x="4170363" y="5497513"/>
          <p14:tracePt t="52527" x="4192588" y="5497513"/>
          <p14:tracePt t="52534" x="4225925" y="5492750"/>
          <p14:tracePt t="52542" x="4260850" y="5492750"/>
          <p14:tracePt t="52551" x="4294188" y="5480050"/>
          <p14:tracePt t="52560" x="4333875" y="5480050"/>
          <p14:tracePt t="52567" x="4367213" y="5468938"/>
          <p14:tracePt t="52576" x="4406900" y="5464175"/>
          <p14:tracePt t="52583" x="4433888" y="5464175"/>
          <p14:tracePt t="52591" x="4451350" y="5457825"/>
          <p14:tracePt t="52599" x="4462463" y="5457825"/>
          <p14:tracePt t="52608" x="4473575" y="5457825"/>
          <p14:tracePt t="52671" x="4484688" y="5457825"/>
          <p14:tracePt t="52679" x="4513263" y="5453063"/>
          <p14:tracePt t="52687" x="4535488" y="5453063"/>
          <p14:tracePt t="52695" x="4564063" y="5446713"/>
          <p14:tracePt t="52705" x="4586288" y="5441950"/>
          <p14:tracePt t="52711" x="4608513" y="5435600"/>
          <p14:tracePt t="52719" x="4637088" y="5430838"/>
          <p14:tracePt t="52726" x="4652963" y="5430838"/>
          <p14:tracePt t="52735" x="4664075" y="5430838"/>
          <p14:tracePt t="52750" x="4675188" y="5430838"/>
          <p14:tracePt t="52766" x="4681538" y="5430838"/>
          <p14:tracePt t="52782" x="4692650" y="5430838"/>
          <p14:tracePt t="52790" x="4710113" y="5430838"/>
          <p14:tracePt t="52799" x="4732338" y="5430838"/>
          <p14:tracePt t="52806" x="4754563" y="5430838"/>
          <p14:tracePt t="52814" x="4794250" y="5430838"/>
          <p14:tracePt t="52824" x="4822825" y="5430838"/>
          <p14:tracePt t="52830" x="4867275" y="5430838"/>
          <p14:tracePt t="52838" x="4906963" y="5430838"/>
          <p14:tracePt t="52846" x="4945063" y="5424488"/>
          <p14:tracePt t="52854" x="4991100" y="5419725"/>
          <p14:tracePt t="52862" x="5018088" y="5413375"/>
          <p14:tracePt t="52870" x="5053013" y="5413375"/>
          <p14:tracePt t="52879" x="5068888" y="5413375"/>
          <p14:tracePt t="52888" x="5080000" y="5407025"/>
          <p14:tracePt t="52894" x="5086350" y="5407025"/>
          <p14:tracePt t="52903" x="5097463" y="5407025"/>
          <p14:tracePt t="52918" x="5103813" y="5402263"/>
          <p14:tracePt t="52926" x="5114925" y="5402263"/>
          <p14:tracePt t="52934" x="5126038" y="5402263"/>
          <p14:tracePt t="52942" x="5141913" y="5395913"/>
          <p14:tracePt t="52951" x="5159375" y="5395913"/>
          <p14:tracePt t="52958" x="5176838" y="5395913"/>
          <p14:tracePt t="52967" x="5192713" y="5391150"/>
          <p14:tracePt t="52976" x="5221288" y="5391150"/>
          <p14:tracePt t="52984" x="5249863" y="5391150"/>
          <p14:tracePt t="52990" x="5276850" y="5391150"/>
          <p14:tracePt t="52998" x="5299075" y="5391150"/>
          <p14:tracePt t="53008" x="5322888" y="5391150"/>
          <p14:tracePt t="53014" x="5334000" y="5391150"/>
          <p14:tracePt t="53023" x="5349875" y="5391150"/>
          <p14:tracePt t="53398" x="5356225" y="5384800"/>
          <p14:tracePt t="53422" x="5360988" y="5373688"/>
          <p14:tracePt t="53430" x="5367338" y="5362575"/>
          <p14:tracePt t="53438" x="5367338" y="5345113"/>
          <p14:tracePt t="53446" x="5372100" y="5334000"/>
          <p14:tracePt t="53454" x="5384800" y="5322888"/>
          <p14:tracePt t="53463" x="5384800" y="5311775"/>
          <p14:tracePt t="53471" x="5389563" y="5300663"/>
          <p14:tracePt t="53479" x="5395913" y="528955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BE0D27F-BD99-44B4-89EF-86AD2AF25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53" y="194367"/>
            <a:ext cx="4366486" cy="3026722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676A8CA-CF51-433C-A0AF-0F3427376EB3}"/>
              </a:ext>
            </a:extLst>
          </p:cNvPr>
          <p:cNvSpPr/>
          <p:nvPr/>
        </p:nvSpPr>
        <p:spPr>
          <a:xfrm>
            <a:off x="3707245" y="232522"/>
            <a:ext cx="849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N = 18</a:t>
            </a:r>
            <a:endParaRPr lang="ja-JP" altLang="en-US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6D7EE4FF-3A2E-47E2-A29B-C5352F72E355}"/>
              </a:ext>
            </a:extLst>
          </p:cNvPr>
          <p:cNvSpPr/>
          <p:nvPr/>
        </p:nvSpPr>
        <p:spPr>
          <a:xfrm>
            <a:off x="2930880" y="1473113"/>
            <a:ext cx="723275" cy="3347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4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兵庫県</a:t>
            </a:r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C4A0C69A-5936-4EAD-8428-A780EFC480D7}"/>
              </a:ext>
            </a:extLst>
          </p:cNvPr>
          <p:cNvSpPr/>
          <p:nvPr/>
        </p:nvSpPr>
        <p:spPr bwMode="auto">
          <a:xfrm rot="2850236">
            <a:off x="2751999" y="1739460"/>
            <a:ext cx="194128" cy="275774"/>
          </a:xfrm>
          <a:prstGeom prst="down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B27BEF1-7139-4A64-A7DB-3A2011CB0E2D}"/>
              </a:ext>
            </a:extLst>
          </p:cNvPr>
          <p:cNvSpPr/>
          <p:nvPr/>
        </p:nvSpPr>
        <p:spPr>
          <a:xfrm>
            <a:off x="3164617" y="1835870"/>
            <a:ext cx="723275" cy="3347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4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鳥取県</a:t>
            </a:r>
          </a:p>
        </p:txBody>
      </p:sp>
      <p:sp>
        <p:nvSpPr>
          <p:cNvPr id="31" name="矢印: 下 30">
            <a:extLst>
              <a:ext uri="{FF2B5EF4-FFF2-40B4-BE49-F238E27FC236}">
                <a16:creationId xmlns:a16="http://schemas.microsoft.com/office/drawing/2014/main" id="{C7589BF8-F72E-460F-A04F-1033C3DE34B2}"/>
              </a:ext>
            </a:extLst>
          </p:cNvPr>
          <p:cNvSpPr/>
          <p:nvPr/>
        </p:nvSpPr>
        <p:spPr bwMode="auto">
          <a:xfrm rot="2850236">
            <a:off x="2985735" y="2102217"/>
            <a:ext cx="194128" cy="275774"/>
          </a:xfrm>
          <a:prstGeom prst="down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28BC2A-01EA-495B-87A6-D7857DCAB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530" y="3371962"/>
            <a:ext cx="4314000" cy="3117239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4AD3BD7-1293-47A6-B724-0492C42654BB}"/>
              </a:ext>
            </a:extLst>
          </p:cNvPr>
          <p:cNvSpPr/>
          <p:nvPr/>
        </p:nvSpPr>
        <p:spPr>
          <a:xfrm>
            <a:off x="2411760" y="4950471"/>
            <a:ext cx="1620957" cy="3347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4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国内に入ってきた</a:t>
            </a:r>
          </a:p>
        </p:txBody>
      </p:sp>
      <p:sp>
        <p:nvSpPr>
          <p:cNvPr id="37" name="矢印: 下 36">
            <a:extLst>
              <a:ext uri="{FF2B5EF4-FFF2-40B4-BE49-F238E27FC236}">
                <a16:creationId xmlns:a16="http://schemas.microsoft.com/office/drawing/2014/main" id="{A22A9822-E012-4C61-B69F-921A4B7CE378}"/>
              </a:ext>
            </a:extLst>
          </p:cNvPr>
          <p:cNvSpPr/>
          <p:nvPr/>
        </p:nvSpPr>
        <p:spPr bwMode="auto">
          <a:xfrm rot="6498612">
            <a:off x="2176809" y="4909047"/>
            <a:ext cx="194128" cy="275774"/>
          </a:xfrm>
          <a:prstGeom prst="down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48F6CA41-014E-48FE-B8FF-1C74E701A59A}"/>
              </a:ext>
            </a:extLst>
          </p:cNvPr>
          <p:cNvSpPr/>
          <p:nvPr/>
        </p:nvSpPr>
        <p:spPr>
          <a:xfrm>
            <a:off x="3668658" y="3404506"/>
            <a:ext cx="849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N = 18</a:t>
            </a:r>
            <a:endParaRPr lang="ja-JP" altLang="en-US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C74B37E-8146-496A-A169-FA9FCC4EC4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4730" y="3812080"/>
            <a:ext cx="900921" cy="6164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6A46E57-7A7F-4C93-9D5B-231624350E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1574" y="198887"/>
            <a:ext cx="4212168" cy="302220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1927BF7-EB7B-48FF-A456-75D0BF3D5B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4503" y="3404506"/>
            <a:ext cx="4212168" cy="2946539"/>
          </a:xfrm>
          <a:prstGeom prst="rect">
            <a:avLst/>
          </a:prstGeom>
        </p:spPr>
      </p:pic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76472A9-3471-48D2-A71F-A4265783D600}"/>
              </a:ext>
            </a:extLst>
          </p:cNvPr>
          <p:cNvSpPr/>
          <p:nvPr/>
        </p:nvSpPr>
        <p:spPr>
          <a:xfrm>
            <a:off x="8093312" y="198063"/>
            <a:ext cx="849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N = 18</a:t>
            </a:r>
            <a:endParaRPr lang="ja-JP" altLang="en-US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F99BC0A6-9246-44B1-9F2F-BE3680F05C80}"/>
              </a:ext>
            </a:extLst>
          </p:cNvPr>
          <p:cNvSpPr/>
          <p:nvPr/>
        </p:nvSpPr>
        <p:spPr>
          <a:xfrm>
            <a:off x="8120089" y="3437792"/>
            <a:ext cx="849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N = 18</a:t>
            </a:r>
            <a:endParaRPr lang="ja-JP" altLang="en-US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8923C3ED-12E3-4EA3-8B09-654B5D04E00E}"/>
              </a:ext>
            </a:extLst>
          </p:cNvPr>
          <p:cNvSpPr/>
          <p:nvPr/>
        </p:nvSpPr>
        <p:spPr bwMode="auto">
          <a:xfrm>
            <a:off x="5197976" y="4011658"/>
            <a:ext cx="2653288" cy="2880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sq" cmpd="sng" algn="ctr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A5F6F030-BB01-4FB5-B583-FDC0AB884A20}"/>
              </a:ext>
            </a:extLst>
          </p:cNvPr>
          <p:cNvSpPr/>
          <p:nvPr/>
        </p:nvSpPr>
        <p:spPr>
          <a:xfrm>
            <a:off x="5175532" y="3982220"/>
            <a:ext cx="2698175" cy="3347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4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ワクチン２回接種で予防しよう</a:t>
            </a: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4073FD65-D83A-47F9-9B88-549F34891BFA}"/>
              </a:ext>
            </a:extLst>
          </p:cNvPr>
          <p:cNvSpPr/>
          <p:nvPr/>
        </p:nvSpPr>
        <p:spPr>
          <a:xfrm>
            <a:off x="5004048" y="4574232"/>
            <a:ext cx="1723549" cy="3204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0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２歳児への緊急接種だった</a:t>
            </a:r>
            <a:endParaRPr lang="en-US" altLang="ja-JP" sz="10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1" name="矢印: 下 60">
            <a:extLst>
              <a:ext uri="{FF2B5EF4-FFF2-40B4-BE49-F238E27FC236}">
                <a16:creationId xmlns:a16="http://schemas.microsoft.com/office/drawing/2014/main" id="{895CE1E5-18B8-4365-9D65-6E319211E0ED}"/>
              </a:ext>
            </a:extLst>
          </p:cNvPr>
          <p:cNvSpPr/>
          <p:nvPr/>
        </p:nvSpPr>
        <p:spPr bwMode="auto">
          <a:xfrm rot="2850236">
            <a:off x="5195148" y="4894457"/>
            <a:ext cx="194128" cy="275774"/>
          </a:xfrm>
          <a:prstGeom prst="down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F51375BF-3167-4979-934D-DCBB886C1B4B}"/>
              </a:ext>
            </a:extLst>
          </p:cNvPr>
          <p:cNvSpPr/>
          <p:nvPr/>
        </p:nvSpPr>
        <p:spPr>
          <a:xfrm>
            <a:off x="5321133" y="4753725"/>
            <a:ext cx="697627" cy="3204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0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（東京）</a:t>
            </a:r>
            <a:endParaRPr lang="en-US" altLang="ja-JP" sz="10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B7B27D3-17EB-4323-AB9F-9F848994AD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3312" y="624221"/>
            <a:ext cx="728209" cy="611969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58A6A4DD-050E-4D72-9C35-F7409CE126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3736" y="3798094"/>
            <a:ext cx="728209" cy="611969"/>
          </a:xfrm>
          <a:prstGeom prst="rect">
            <a:avLst/>
          </a:prstGeom>
        </p:spPr>
      </p:pic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7ADEFFA4-FBA5-4170-A862-935FF5D9B0EC}"/>
              </a:ext>
            </a:extLst>
          </p:cNvPr>
          <p:cNvSpPr/>
          <p:nvPr/>
        </p:nvSpPr>
        <p:spPr>
          <a:xfrm>
            <a:off x="6178238" y="6001147"/>
            <a:ext cx="1415772" cy="3275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2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成人では２名のみ</a:t>
            </a:r>
            <a:endParaRPr lang="en-US" altLang="ja-JP" sz="12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558F2F4-3A2C-4495-BC3C-FA0524D742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240" y="605780"/>
            <a:ext cx="1615100" cy="487267"/>
          </a:xfrm>
          <a:prstGeom prst="rect">
            <a:avLst/>
          </a:prstGeom>
        </p:spPr>
      </p:pic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A2E9B501-6509-4C73-8A78-FB16D8CE413C}"/>
              </a:ext>
            </a:extLst>
          </p:cNvPr>
          <p:cNvSpPr/>
          <p:nvPr/>
        </p:nvSpPr>
        <p:spPr>
          <a:xfrm>
            <a:off x="133611" y="6453336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10/17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C8AD0EA7-E3CB-4B06-8C6D-7B77BE9E8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9"/>
    </mc:Choice>
    <mc:Fallback xmlns="">
      <p:transition spd="slow" advTm="71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46" x="5395913" y="5278438"/>
          <p14:tracePt t="1252" x="5400675" y="5272088"/>
          <p14:tracePt t="1260" x="5407025" y="5267325"/>
          <p14:tracePt t="1276" x="5407025" y="5256213"/>
          <p14:tracePt t="1284" x="5407025" y="5245100"/>
          <p14:tracePt t="1292" x="5378450" y="5205413"/>
          <p14:tracePt t="1300" x="5322888" y="5165725"/>
          <p14:tracePt t="1308" x="5260975" y="5126038"/>
          <p14:tracePt t="1316" x="5199063" y="5103813"/>
          <p14:tracePt t="1324" x="5153025" y="5087938"/>
          <p14:tracePt t="1334" x="5103813" y="5064125"/>
          <p14:tracePt t="1340" x="5046663" y="5037138"/>
          <p14:tracePt t="1349" x="5002213" y="5026025"/>
          <p14:tracePt t="1357" x="4957763" y="5014913"/>
          <p14:tracePt t="1365" x="4900613" y="4997450"/>
          <p14:tracePt t="1374" x="4845050" y="4986338"/>
          <p14:tracePt t="1381" x="4794250" y="4968875"/>
          <p14:tracePt t="1390" x="4732338" y="4946650"/>
          <p14:tracePt t="1397" x="4692650" y="4929188"/>
          <p14:tracePt t="1405" x="4652963" y="4913313"/>
          <p14:tracePt t="1413" x="4625975" y="4891088"/>
          <p14:tracePt t="1421" x="4591050" y="4862513"/>
          <p14:tracePt t="1429" x="4557713" y="4833938"/>
          <p14:tracePt t="1437" x="4506913" y="4800600"/>
          <p14:tracePt t="1445" x="4456113" y="4760913"/>
          <p14:tracePt t="1455" x="4400550" y="4721225"/>
          <p14:tracePt t="1460" x="4356100" y="4687888"/>
          <p14:tracePt t="1468" x="4305300" y="4648200"/>
          <p14:tracePt t="1476" x="4254500" y="4614863"/>
          <p14:tracePt t="1485" x="4210050" y="4570413"/>
          <p14:tracePt t="1492" x="4164013" y="4537075"/>
          <p14:tracePt t="1500" x="4137025" y="4508500"/>
          <p14:tracePt t="1508" x="4102100" y="4475163"/>
          <p14:tracePt t="1516" x="4079875" y="4435475"/>
          <p14:tracePt t="1524" x="4052888" y="4391025"/>
          <p14:tracePt t="1533" x="4017963" y="4351338"/>
          <p14:tracePt t="1542" x="3990975" y="4305300"/>
          <p14:tracePt t="1548" x="3956050" y="4267200"/>
          <p14:tracePt t="1556" x="3917950" y="4216400"/>
          <p14:tracePt t="1564" x="3889375" y="4170363"/>
          <p14:tracePt t="1573" x="3856038" y="4121150"/>
          <p14:tracePt t="1580" x="3832225" y="4086225"/>
          <p14:tracePt t="1590" x="3805238" y="4030663"/>
          <p14:tracePt t="1597" x="3787775" y="3986213"/>
          <p14:tracePt t="1605" x="3754438" y="3929063"/>
          <p14:tracePt t="1614" x="3725863" y="3873500"/>
          <p14:tracePt t="1621" x="3709988" y="3827463"/>
          <p14:tracePt t="1629" x="3692525" y="3778250"/>
          <p14:tracePt t="1637" x="3675063" y="3732213"/>
          <p14:tracePt t="1646" x="3663950" y="3687763"/>
          <p14:tracePt t="1654" x="3648075" y="3636963"/>
          <p14:tracePt t="1661" x="3636963" y="3586163"/>
          <p14:tracePt t="1670" x="3619500" y="3530600"/>
          <p14:tracePt t="1676" x="3602038" y="3484563"/>
          <p14:tracePt t="1685" x="3586163" y="3429000"/>
          <p14:tracePt t="1695" x="3575050" y="3389313"/>
          <p14:tracePt t="1700" x="3546475" y="3344863"/>
          <p14:tracePt t="1708" x="3535363" y="3305175"/>
          <p14:tracePt t="1716" x="3529013" y="3265488"/>
          <p14:tracePt t="1724" x="3517900" y="3227388"/>
          <p14:tracePt t="1733" x="3506788" y="3187700"/>
          <p14:tracePt t="1740" x="3495675" y="3152775"/>
          <p14:tracePt t="1748" x="3490913" y="3119438"/>
          <p14:tracePt t="1757" x="3478213" y="3079750"/>
          <p14:tracePt t="1765" x="3473450" y="3052763"/>
          <p14:tracePt t="1772" x="3467100" y="3019425"/>
          <p14:tracePt t="1780" x="3462338" y="2995613"/>
          <p14:tracePt t="1788" x="3455988" y="2968625"/>
          <p14:tracePt t="1796" x="3451225" y="2944813"/>
          <p14:tracePt t="1804" x="3444875" y="2922588"/>
          <p14:tracePt t="1812" x="3440113" y="2895600"/>
          <p14:tracePt t="1820" x="3440113" y="2884488"/>
          <p14:tracePt t="1828" x="3433763" y="2867025"/>
          <p14:tracePt t="1836" x="3429000" y="2855913"/>
          <p14:tracePt t="1844" x="3422650" y="2833688"/>
          <p14:tracePt t="1853" x="3416300" y="2816225"/>
          <p14:tracePt t="1861" x="3411538" y="2794000"/>
          <p14:tracePt t="1869" x="3405188" y="2782888"/>
          <p14:tracePt t="1888" x="3400425" y="2765425"/>
          <p14:tracePt t="1892" x="3400425" y="2749550"/>
          <p14:tracePt t="1900" x="3400425" y="2743200"/>
          <p14:tracePt t="1908" x="3394075" y="2736850"/>
          <p14:tracePt t="1916" x="3394075" y="2732088"/>
          <p14:tracePt t="1924" x="3389313" y="2725738"/>
          <p14:tracePt t="1941" x="3389313" y="2720975"/>
          <p14:tracePt t="1965" x="3389313" y="2714625"/>
          <p14:tracePt t="1981" x="3389313" y="2703513"/>
          <p14:tracePt t="1990" x="3389313" y="2698750"/>
          <p14:tracePt t="1997" x="3389313" y="2692400"/>
          <p14:tracePt t="2005" x="3382963" y="2681288"/>
          <p14:tracePt t="2015" x="3378200" y="2681288"/>
          <p14:tracePt t="2021" x="3378200" y="2676525"/>
          <p14:tracePt t="6148" x="3378200" y="2670175"/>
          <p14:tracePt t="6157" x="3405188" y="2670175"/>
          <p14:tracePt t="6164" x="3422650" y="2676525"/>
          <p14:tracePt t="6172" x="3440113" y="2681288"/>
          <p14:tracePt t="6180" x="3451225" y="2692400"/>
          <p14:tracePt t="6188" x="3473450" y="2703513"/>
          <p14:tracePt t="6197" x="3524250" y="2725738"/>
          <p14:tracePt t="6204" x="3575050" y="2743200"/>
          <p14:tracePt t="6212" x="3636963" y="2765425"/>
          <p14:tracePt t="6220" x="3697288" y="2782888"/>
          <p14:tracePt t="6228" x="3759200" y="2809875"/>
          <p14:tracePt t="6237" x="3821113" y="2833688"/>
          <p14:tracePt t="6244" x="3878263" y="2849563"/>
          <p14:tracePt t="6253" x="3922713" y="2871788"/>
          <p14:tracePt t="6260" x="3962400" y="2884488"/>
          <p14:tracePt t="6268" x="4002088" y="2895600"/>
          <p14:tracePt t="6276" x="4029075" y="2900363"/>
          <p14:tracePt t="6284" x="4052888" y="2906713"/>
          <p14:tracePt t="6292" x="4079875" y="2911475"/>
          <p14:tracePt t="6300" x="4097338" y="2917825"/>
          <p14:tracePt t="6309" x="4125913" y="2928938"/>
          <p14:tracePt t="6316" x="4159250" y="2940050"/>
          <p14:tracePt t="6324" x="4210050" y="2951163"/>
          <p14:tracePt t="6332" x="4254500" y="2962275"/>
          <p14:tracePt t="6341" x="4305300" y="2973388"/>
          <p14:tracePt t="6348" x="4344988" y="2979738"/>
          <p14:tracePt t="6356" x="4378325" y="2979738"/>
          <p14:tracePt t="6364" x="4389438" y="2984500"/>
          <p14:tracePt t="6653" x="4389438" y="2990850"/>
          <p14:tracePt t="6660" x="4389438" y="2995613"/>
          <p14:tracePt t="6676" x="4383088" y="3001963"/>
          <p14:tracePt t="6684" x="4378325" y="3006725"/>
          <p14:tracePt t="6693" x="4360863" y="3006725"/>
          <p14:tracePt t="6700" x="4349750" y="3006725"/>
          <p14:tracePt t="6708" x="4338638" y="3019425"/>
          <p14:tracePt t="6716" x="4316413" y="3019425"/>
          <p14:tracePt t="6724" x="4298950" y="3024188"/>
          <p14:tracePt t="6732" x="4271963" y="3024188"/>
          <p14:tracePt t="6741" x="4243388" y="3030538"/>
          <p14:tracePt t="6748" x="4210050" y="3030538"/>
          <p14:tracePt t="6756" x="4181475" y="3035300"/>
          <p14:tracePt t="6765" x="4141788" y="3035300"/>
          <p14:tracePt t="6773" x="4108450" y="3035300"/>
          <p14:tracePt t="6781" x="4075113" y="3035300"/>
          <p14:tracePt t="6789" x="4040188" y="3041650"/>
          <p14:tracePt t="6797" x="4013200" y="3041650"/>
          <p14:tracePt t="6805" x="3979863" y="3041650"/>
          <p14:tracePt t="6814" x="3956050" y="3041650"/>
          <p14:tracePt t="6821" x="3933825" y="3041650"/>
          <p14:tracePt t="6829" x="3911600" y="3046413"/>
          <p14:tracePt t="6836" x="3889375" y="3046413"/>
          <p14:tracePt t="6844" x="3871913" y="3046413"/>
          <p14:tracePt t="6852" x="3844925" y="3046413"/>
          <p14:tracePt t="6860" x="3810000" y="3052763"/>
          <p14:tracePt t="6869" x="3787775" y="3057525"/>
          <p14:tracePt t="6877" x="3754438" y="3063875"/>
          <p14:tracePt t="6884" x="3732213" y="3063875"/>
          <p14:tracePt t="6892" x="3697288" y="3068638"/>
          <p14:tracePt t="6900" x="3670300" y="3068638"/>
          <p14:tracePt t="6908" x="3630613" y="3068638"/>
          <p14:tracePt t="6916" x="3608388" y="3068638"/>
          <p14:tracePt t="6925" x="3579813" y="3068638"/>
          <p14:tracePt t="6932" x="3551238" y="3068638"/>
          <p14:tracePt t="6940" x="3535363" y="3068638"/>
          <p14:tracePt t="6949" x="3513138" y="3068638"/>
          <p14:tracePt t="6956" x="3490913" y="3068638"/>
          <p14:tracePt t="6964" x="3473450" y="3068638"/>
          <p14:tracePt t="6972" x="3451225" y="3068638"/>
          <p14:tracePt t="6980" x="3429000" y="3068638"/>
          <p14:tracePt t="6989" x="3405188" y="3068638"/>
          <p14:tracePt t="6996" x="3378200" y="3068638"/>
          <p14:tracePt t="7005" x="3355975" y="3068638"/>
          <p14:tracePt t="7012" x="3327400" y="3068638"/>
          <p14:tracePt t="7020" x="3294063" y="3068638"/>
          <p14:tracePt t="7028" x="3259138" y="3068638"/>
          <p14:tracePt t="7036" x="3225800" y="3068638"/>
          <p14:tracePt t="7045" x="3186113" y="3068638"/>
          <p14:tracePt t="7053" x="3152775" y="3068638"/>
          <p14:tracePt t="7061" x="3108325" y="3068638"/>
          <p14:tracePt t="7070" x="3079750" y="3068638"/>
          <p14:tracePt t="7077" x="3040063" y="3068638"/>
          <p14:tracePt t="7085" x="3000375" y="3068638"/>
          <p14:tracePt t="7092" x="2967038" y="3068638"/>
          <p14:tracePt t="7100" x="2922588" y="3068638"/>
          <p14:tracePt t="7108" x="2878138" y="3068638"/>
          <p14:tracePt t="7116" x="2838450" y="3068638"/>
          <p14:tracePt t="7125" x="2794000" y="3068638"/>
          <p14:tracePt t="7132" x="2747963" y="3068638"/>
          <p14:tracePt t="7141" x="2703513" y="3068638"/>
          <p14:tracePt t="7149" x="2663825" y="3068638"/>
          <p14:tracePt t="7158" x="2635250" y="3068638"/>
          <p14:tracePt t="7165" x="2601913" y="3068638"/>
          <p14:tracePt t="7173" x="2579688" y="3068638"/>
          <p14:tracePt t="7181" x="2551113" y="3068638"/>
          <p14:tracePt t="7189" x="2528888" y="3068638"/>
          <p14:tracePt t="7197" x="2506663" y="3068638"/>
          <p14:tracePt t="7206" x="2489200" y="3068638"/>
          <p14:tracePt t="7212" x="2473325" y="3068638"/>
          <p14:tracePt t="7220" x="2455863" y="3068638"/>
          <p14:tracePt t="7228" x="2444750" y="3068638"/>
          <p14:tracePt t="7236" x="2438400" y="3068638"/>
          <p14:tracePt t="7244" x="2433638" y="3068638"/>
          <p14:tracePt t="7253" x="2427288" y="3068638"/>
          <p14:tracePt t="8845" x="2422525" y="3068638"/>
          <p14:tracePt t="8852" x="2422525" y="3079750"/>
          <p14:tracePt t="8860" x="2416175" y="3086100"/>
          <p14:tracePt t="8880" x="2416175" y="3103563"/>
          <p14:tracePt t="8885" x="2416175" y="3114675"/>
          <p14:tracePt t="8901" x="2416175" y="3125788"/>
          <p14:tracePt t="8909" x="2411413" y="3130550"/>
          <p14:tracePt t="8917" x="2411413" y="3136900"/>
          <p14:tracePt t="8926" x="2411413" y="3141663"/>
          <p14:tracePt t="8933" x="2411413" y="3148013"/>
          <p14:tracePt t="8942" x="2405063" y="3152775"/>
          <p14:tracePt t="8949" x="2405063" y="3159125"/>
          <p14:tracePt t="8959" x="2405063" y="3165475"/>
          <p14:tracePt t="8965" x="2405063" y="3176588"/>
          <p14:tracePt t="8981" x="2405063" y="3181350"/>
          <p14:tracePt t="8989" x="2405063" y="3187700"/>
          <p14:tracePt t="8997" x="2405063" y="3192463"/>
          <p14:tracePt t="9005" x="2400300" y="3198813"/>
          <p14:tracePt t="9014" x="2400300" y="3203575"/>
          <p14:tracePt t="9021" x="2400300" y="3214688"/>
          <p14:tracePt t="9029" x="2400300" y="3221038"/>
          <p14:tracePt t="9038" x="2393950" y="3232150"/>
          <p14:tracePt t="9053" x="2393950" y="3238500"/>
          <p14:tracePt t="9060" x="2393950" y="3249613"/>
          <p14:tracePt t="9076" x="2393950" y="3260725"/>
          <p14:tracePt t="9084" x="2393950" y="3265488"/>
          <p14:tracePt t="9093" x="2393950" y="3271838"/>
          <p14:tracePt t="9100" x="2389188" y="3276600"/>
          <p14:tracePt t="9109" x="2389188" y="3282950"/>
          <p14:tracePt t="9117" x="2389188" y="3287713"/>
          <p14:tracePt t="9125" x="2389188" y="3294063"/>
          <p14:tracePt t="9132" x="2382838" y="3305175"/>
          <p14:tracePt t="9148" x="2382838" y="3316288"/>
          <p14:tracePt t="9157" x="2382838" y="3322638"/>
          <p14:tracePt t="9164" x="2382838" y="3327400"/>
          <p14:tracePt t="9172" x="2382838" y="3333750"/>
          <p14:tracePt t="9180" x="2382838" y="3338513"/>
          <p14:tracePt t="9189" x="2382838" y="3349625"/>
          <p14:tracePt t="9197" x="2382838" y="3355975"/>
          <p14:tracePt t="9205" x="2382838" y="3373438"/>
          <p14:tracePt t="9213" x="2382838" y="3384550"/>
          <p14:tracePt t="9221" x="2382838" y="3400425"/>
          <p14:tracePt t="9229" x="2382838" y="3406775"/>
          <p14:tracePt t="9237" x="2382838" y="3417888"/>
          <p14:tracePt t="9244" x="2382838" y="3422650"/>
          <p14:tracePt t="9252" x="2382838" y="3435350"/>
          <p14:tracePt t="9260" x="2382838" y="3451225"/>
          <p14:tracePt t="9268" x="2382838" y="3462338"/>
          <p14:tracePt t="9276" x="2382838" y="3468688"/>
          <p14:tracePt t="9284" x="2382838" y="3484563"/>
          <p14:tracePt t="9292" x="2382838" y="3490913"/>
          <p14:tracePt t="9300" x="2382838" y="3502025"/>
          <p14:tracePt t="9309" x="2382838" y="3513138"/>
          <p14:tracePt t="9316" x="2382838" y="3519488"/>
          <p14:tracePt t="9324" x="2382838" y="3530600"/>
          <p14:tracePt t="9333" x="2382838" y="3535363"/>
          <p14:tracePt t="9341" x="2382838" y="3546475"/>
          <p14:tracePt t="9349" x="2382838" y="3557588"/>
          <p14:tracePt t="9357" x="2382838" y="3570288"/>
          <p14:tracePt t="9364" x="2382838" y="3581400"/>
          <p14:tracePt t="9373" x="2382838" y="3592513"/>
          <p14:tracePt t="9380" x="2382838" y="3608388"/>
          <p14:tracePt t="9388" x="2382838" y="3625850"/>
          <p14:tracePt t="9396" x="2382838" y="3636963"/>
          <p14:tracePt t="9404" x="2382838" y="3654425"/>
          <p14:tracePt t="9412" x="2382838" y="3665538"/>
          <p14:tracePt t="9421" x="2382838" y="3681413"/>
          <p14:tracePt t="9428" x="2382838" y="3705225"/>
          <p14:tracePt t="9436" x="2382838" y="3721100"/>
          <p14:tracePt t="9444" x="2382838" y="3743325"/>
          <p14:tracePt t="9452" x="2382838" y="3771900"/>
          <p14:tracePt t="9460" x="2382838" y="3800475"/>
          <p14:tracePt t="9468" x="2382838" y="3838575"/>
          <p14:tracePt t="9476" x="2382838" y="3862388"/>
          <p14:tracePt t="9485" x="2382838" y="3895725"/>
          <p14:tracePt t="9494" x="2382838" y="3924300"/>
          <p14:tracePt t="9502" x="2382838" y="3962400"/>
          <p14:tracePt t="9511" x="2382838" y="3990975"/>
          <p14:tracePt t="9517" x="2382838" y="4030663"/>
          <p14:tracePt t="9525" x="2382838" y="4059238"/>
          <p14:tracePt t="9534" x="2382838" y="4103688"/>
          <p14:tracePt t="9541" x="2382838" y="4143375"/>
          <p14:tracePt t="9549" x="2382838" y="4176713"/>
          <p14:tracePt t="9557" x="2382838" y="4205288"/>
          <p14:tracePt t="9565" x="2382838" y="4227513"/>
          <p14:tracePt t="9573" x="2382838" y="4243388"/>
          <p14:tracePt t="9581" x="2382838" y="4260850"/>
          <p14:tracePt t="9589" x="2382838" y="4278313"/>
          <p14:tracePt t="9597" x="2382838" y="4289425"/>
          <p14:tracePt t="9605" x="2382838" y="4300538"/>
          <p14:tracePt t="9614" x="2382838" y="4305300"/>
          <p14:tracePt t="9621" x="2382838" y="4311650"/>
          <p14:tracePt t="9629" x="2382838" y="4316413"/>
          <p14:tracePt t="9637" x="2382838" y="4329113"/>
          <p14:tracePt t="9654" x="2382838" y="4333875"/>
          <p14:tracePt t="9661" x="2382838" y="4344988"/>
          <p14:tracePt t="9670" x="2382838" y="4351338"/>
          <p14:tracePt t="9676" x="2382838" y="4356100"/>
          <p14:tracePt t="9692" x="2382838" y="4362450"/>
          <p14:tracePt t="11206" x="2416175" y="4373563"/>
          <p14:tracePt t="11213" x="2484438" y="4406900"/>
          <p14:tracePt t="11221" x="2546350" y="4435475"/>
          <p14:tracePt t="11228" x="2608263" y="4468813"/>
          <p14:tracePt t="11236" x="2663825" y="4502150"/>
          <p14:tracePt t="11244" x="2714625" y="4530725"/>
          <p14:tracePt t="11251" x="2754313" y="4559300"/>
          <p14:tracePt t="11260" x="2787650" y="4575175"/>
          <p14:tracePt t="11268" x="2820988" y="4598988"/>
          <p14:tracePt t="11277" x="2843213" y="4621213"/>
          <p14:tracePt t="11285" x="2867025" y="4632325"/>
          <p14:tracePt t="11293" x="2889250" y="4654550"/>
          <p14:tracePt t="11301" x="2911475" y="4676775"/>
          <p14:tracePt t="11310" x="2916238" y="4687888"/>
          <p14:tracePt t="11317" x="2927350" y="4705350"/>
          <p14:tracePt t="11325" x="2933700" y="4721225"/>
          <p14:tracePt t="11334" x="2944813" y="4756150"/>
          <p14:tracePt t="11340" x="2962275" y="4794250"/>
          <p14:tracePt t="11349" x="2978150" y="4833938"/>
          <p14:tracePt t="11357" x="2995613" y="4879975"/>
          <p14:tracePt t="11366" x="3024188" y="4929188"/>
          <p14:tracePt t="11374" x="3046413" y="4986338"/>
          <p14:tracePt t="11380" x="3079750" y="5041900"/>
          <p14:tracePt t="11388" x="3101975" y="5087938"/>
          <p14:tracePt t="11396" x="3124200" y="5132388"/>
          <p14:tracePt t="11405" x="3141663" y="5165725"/>
          <p14:tracePt t="11412" x="3159125" y="5187950"/>
          <p14:tracePt t="11420" x="3163888" y="5199063"/>
          <p14:tracePt t="11428" x="3163888" y="5210175"/>
          <p14:tracePt t="11436" x="3170238" y="5216525"/>
          <p14:tracePt t="11447" x="3170238" y="5222875"/>
          <p14:tracePt t="11454" x="3175000" y="5233988"/>
          <p14:tracePt t="11461" x="3175000" y="5245100"/>
          <p14:tracePt t="11469" x="3175000" y="5260975"/>
          <p14:tracePt t="11477" x="3175000" y="5284788"/>
          <p14:tracePt t="11486" x="3175000" y="5322888"/>
          <p14:tracePt t="11495" x="3175000" y="5368925"/>
          <p14:tracePt t="11501" x="3175000" y="5413375"/>
          <p14:tracePt t="11511" x="3159125" y="5464175"/>
          <p14:tracePt t="11517" x="3141663" y="5514975"/>
          <p14:tracePt t="11526" x="3130550" y="5559425"/>
          <p14:tracePt t="11536" x="3119438" y="5592763"/>
          <p14:tracePt t="11540" x="3108325" y="5627688"/>
          <p14:tracePt t="11548" x="3090863" y="5654675"/>
          <p14:tracePt t="11556" x="3090863" y="5676900"/>
          <p14:tracePt t="11564" x="3074988" y="5700713"/>
          <p14:tracePt t="11572" x="3062288" y="5727700"/>
          <p14:tracePt t="11581" x="3051175" y="5738813"/>
          <p14:tracePt t="11588" x="3035300" y="5767388"/>
          <p14:tracePt t="11596" x="3013075" y="5795963"/>
          <p14:tracePt t="11604" x="2989263" y="5822950"/>
          <p14:tracePt t="11612" x="2962275" y="5851525"/>
          <p14:tracePt t="11620" x="2927350" y="5884863"/>
          <p14:tracePt t="11628" x="2878138" y="5924550"/>
          <p14:tracePt t="11636" x="2832100" y="5953125"/>
          <p14:tracePt t="11646" x="2776538" y="5981700"/>
          <p14:tracePt t="11653" x="2725738" y="6019800"/>
          <p14:tracePt t="11661" x="2663825" y="6059488"/>
          <p14:tracePt t="11669" x="2608263" y="6081713"/>
          <p14:tracePt t="11677" x="2568575" y="6099175"/>
          <p14:tracePt t="11685" x="2528888" y="6105525"/>
          <p14:tracePt t="11695" x="2489200" y="6110288"/>
          <p14:tracePt t="11701" x="2455863" y="6116638"/>
          <p14:tracePt t="11712" x="2405063" y="6116638"/>
          <p14:tracePt t="11717" x="2354263" y="6116638"/>
          <p14:tracePt t="11727" x="2309813" y="6116638"/>
          <p14:tracePt t="11732" x="2259013" y="6116638"/>
          <p14:tracePt t="11740" x="2214563" y="6116638"/>
          <p14:tracePt t="11748" x="2170113" y="6116638"/>
          <p14:tracePt t="11756" x="2108200" y="6116638"/>
          <p14:tracePt t="11764" x="2051050" y="6116638"/>
          <p14:tracePt t="11772" x="1989138" y="6116638"/>
          <p14:tracePt t="11781" x="1927225" y="6116638"/>
          <p14:tracePt t="11788" x="1882775" y="6116638"/>
          <p14:tracePt t="11796" x="1831975" y="6116638"/>
          <p14:tracePt t="11804" x="1787525" y="6116638"/>
          <p14:tracePt t="11812" x="1736725" y="6116638"/>
          <p14:tracePt t="11820" x="1697038" y="6116638"/>
          <p14:tracePt t="11828" x="1646238" y="6105525"/>
          <p14:tracePt t="11837" x="1608138" y="6092825"/>
          <p14:tracePt t="11845" x="1562100" y="6070600"/>
          <p14:tracePt t="11853" x="1528763" y="6048375"/>
          <p14:tracePt t="11862" x="1500188" y="6026150"/>
          <p14:tracePt t="11878" x="1438275" y="5970588"/>
          <p14:tracePt t="11884" x="1411288" y="5924550"/>
          <p14:tracePt t="11894" x="1382713" y="5884863"/>
          <p14:tracePt t="11901" x="1349375" y="5835650"/>
          <p14:tracePt t="11909" x="1327150" y="5800725"/>
          <p14:tracePt t="11916" x="1298575" y="5756275"/>
          <p14:tracePt t="11924" x="1276350" y="5722938"/>
          <p14:tracePt t="11932" x="1252538" y="5683250"/>
          <p14:tracePt t="11940" x="1219200" y="5632450"/>
          <p14:tracePt t="11948" x="1196975" y="5592763"/>
          <p14:tracePt t="11956" x="1168400" y="5537200"/>
          <p14:tracePt t="11964" x="1146175" y="5497513"/>
          <p14:tracePt t="11973" x="1123950" y="5446713"/>
          <p14:tracePt t="11980" x="1101725" y="5402263"/>
          <p14:tracePt t="11989" x="1084263" y="5351463"/>
          <p14:tracePt t="11996" x="1068388" y="5311775"/>
          <p14:tracePt t="12004" x="1050925" y="5272088"/>
          <p14:tracePt t="12015" x="1044575" y="5238750"/>
          <p14:tracePt t="12020" x="1033463" y="5199063"/>
          <p14:tracePt t="12028" x="1022350" y="5160963"/>
          <p14:tracePt t="12036" x="1011238" y="5114925"/>
          <p14:tracePt t="12044" x="1006475" y="5076825"/>
          <p14:tracePt t="12052" x="1000125" y="5048250"/>
          <p14:tracePt t="12060" x="1000125" y="5002213"/>
          <p14:tracePt t="12069" x="1000125" y="4964113"/>
          <p14:tracePt t="12076" x="1000125" y="4924425"/>
          <p14:tracePt t="12085" x="1000125" y="4879975"/>
          <p14:tracePt t="12096" x="1000125" y="4840288"/>
          <p14:tracePt t="12100" x="1000125" y="4806950"/>
          <p14:tracePt t="12108" x="1011238" y="4756150"/>
          <p14:tracePt t="12116" x="1022350" y="4716463"/>
          <p14:tracePt t="12125" x="1039813" y="4665663"/>
          <p14:tracePt t="12133" x="1050925" y="4632325"/>
          <p14:tracePt t="12141" x="1068388" y="4592638"/>
          <p14:tracePt t="12149" x="1090613" y="4559300"/>
          <p14:tracePt t="12157" x="1106488" y="4508500"/>
          <p14:tracePt t="12165" x="1123950" y="4486275"/>
          <p14:tracePt t="12174" x="1152525" y="4440238"/>
          <p14:tracePt t="12180" x="1185863" y="4406900"/>
          <p14:tracePt t="12188" x="1214438" y="4373563"/>
          <p14:tracePt t="12196" x="1241425" y="4344988"/>
          <p14:tracePt t="12204" x="1265238" y="4316413"/>
          <p14:tracePt t="12212" x="1292225" y="4294188"/>
          <p14:tracePt t="12220" x="1327150" y="4271963"/>
          <p14:tracePt t="12228" x="1354138" y="4249738"/>
          <p14:tracePt t="12237" x="1382713" y="4232275"/>
          <p14:tracePt t="12244" x="1416050" y="4216400"/>
          <p14:tracePt t="12252" x="1449388" y="4198938"/>
          <p14:tracePt t="12261" x="1477963" y="4187825"/>
          <p14:tracePt t="12269" x="1522413" y="4170363"/>
          <p14:tracePt t="12280" x="1550988" y="4154488"/>
          <p14:tracePt t="12285" x="1579563" y="4143375"/>
          <p14:tracePt t="12292" x="1619250" y="4137025"/>
          <p14:tracePt t="12300" x="1652588" y="4125913"/>
          <p14:tracePt t="12308" x="1692275" y="4121150"/>
          <p14:tracePt t="12316" x="1736725" y="4114800"/>
          <p14:tracePt t="12324" x="1787525" y="4103688"/>
          <p14:tracePt t="12332" x="1827213" y="4103688"/>
          <p14:tracePt t="12340" x="1871663" y="4097338"/>
          <p14:tracePt t="12348" x="1911350" y="4086225"/>
          <p14:tracePt t="12356" x="1949450" y="4086225"/>
          <p14:tracePt t="12364" x="1989138" y="4081463"/>
          <p14:tracePt t="12372" x="2022475" y="4081463"/>
          <p14:tracePt t="12380" x="2062163" y="4081463"/>
          <p14:tracePt t="12389" x="2101850" y="4081463"/>
          <p14:tracePt t="12396" x="2130425" y="4081463"/>
          <p14:tracePt t="12404" x="2163763" y="4081463"/>
          <p14:tracePt t="12413" x="2192338" y="4081463"/>
          <p14:tracePt t="12421" x="2225675" y="4086225"/>
          <p14:tracePt t="12429" x="2265363" y="4097338"/>
          <p14:tracePt t="12438" x="2320925" y="4114800"/>
          <p14:tracePt t="12445" x="2371725" y="4132263"/>
          <p14:tracePt t="12454" x="2433638" y="4143375"/>
          <p14:tracePt t="12461" x="2511425" y="4170363"/>
          <p14:tracePt t="12469" x="2573338" y="4187825"/>
          <p14:tracePt t="12484" x="2641600" y="4210050"/>
          <p14:tracePt t="12485" x="2703513" y="4227513"/>
          <p14:tracePt t="12492" x="2747963" y="4238625"/>
          <p14:tracePt t="12500" x="2781300" y="4249738"/>
          <p14:tracePt t="12508" x="2816225" y="4256088"/>
          <p14:tracePt t="12516" x="2832100" y="4260850"/>
          <p14:tracePt t="12524" x="2843213" y="4267200"/>
          <p14:tracePt t="12533" x="2860675" y="4271963"/>
          <p14:tracePt t="12540" x="2878138" y="4278313"/>
          <p14:tracePt t="12548" x="2894013" y="4283075"/>
          <p14:tracePt t="12556" x="2911475" y="4294188"/>
          <p14:tracePt t="12564" x="2933700" y="4311650"/>
          <p14:tracePt t="12572" x="2962275" y="4322763"/>
          <p14:tracePt t="12580" x="2984500" y="4340225"/>
          <p14:tracePt t="12588" x="3024188" y="4362450"/>
          <p14:tracePt t="12596" x="3068638" y="4402138"/>
          <p14:tracePt t="12604" x="3108325" y="4435475"/>
          <p14:tracePt t="12612" x="3159125" y="4479925"/>
          <p14:tracePt t="12621" x="3197225" y="4513263"/>
          <p14:tracePt t="12630" x="3232150" y="4548188"/>
          <p14:tracePt t="12637" x="3270250" y="4581525"/>
          <p14:tracePt t="12645" x="3287713" y="4610100"/>
          <p14:tracePt t="12654" x="3309938" y="4643438"/>
          <p14:tracePt t="12660" x="3338513" y="4676775"/>
          <p14:tracePt t="12668" x="3343275" y="4699000"/>
          <p14:tracePt t="12676" x="3360738" y="4727575"/>
          <p14:tracePt t="12684" x="3371850" y="4756150"/>
          <p14:tracePt t="12693" x="3378200" y="4772025"/>
          <p14:tracePt t="12700" x="3378200" y="4789488"/>
          <p14:tracePt t="12709" x="3382963" y="4806950"/>
          <p14:tracePt t="12716" x="3389313" y="4818063"/>
          <p14:tracePt t="12724" x="3389313" y="4829175"/>
          <p14:tracePt t="12733" x="3389313" y="4845050"/>
          <p14:tracePt t="12740" x="3394075" y="4867275"/>
          <p14:tracePt t="12748" x="3400425" y="4891088"/>
          <p14:tracePt t="12756" x="3400425" y="4929188"/>
          <p14:tracePt t="12764" x="3400425" y="4968875"/>
          <p14:tracePt t="12772" x="3400425" y="5002213"/>
          <p14:tracePt t="12781" x="3400425" y="5041900"/>
          <p14:tracePt t="12788" x="3400425" y="5081588"/>
          <p14:tracePt t="12796" x="3400425" y="5121275"/>
          <p14:tracePt t="12804" x="3400425" y="5143500"/>
          <p14:tracePt t="12812" x="3400425" y="5165725"/>
          <p14:tracePt t="12820" x="3400425" y="5194300"/>
          <p14:tracePt t="12828" x="3400425" y="5216525"/>
          <p14:tracePt t="12836" x="3400425" y="5238750"/>
          <p14:tracePt t="12844" x="3400425" y="5267325"/>
          <p14:tracePt t="12852" x="3400425" y="5272088"/>
          <p14:tracePt t="12860" x="3400425" y="5284788"/>
          <p14:tracePt t="12868" x="3400425" y="5289550"/>
          <p14:tracePt t="24948" x="3400425" y="5295900"/>
          <p14:tracePt t="24964" x="3400425" y="5307013"/>
          <p14:tracePt t="24972" x="3400425" y="5329238"/>
          <p14:tracePt t="24981" x="3394075" y="5345113"/>
          <p14:tracePt t="24989" x="3382963" y="5373688"/>
          <p14:tracePt t="24998" x="3371850" y="5391150"/>
          <p14:tracePt t="25006" x="3360738" y="5413375"/>
          <p14:tracePt t="25012" x="3349625" y="5430838"/>
          <p14:tracePt t="25020" x="3343275" y="5441950"/>
          <p14:tracePt t="25028" x="3332163" y="5457825"/>
          <p14:tracePt t="25036" x="3332163" y="5475288"/>
          <p14:tracePt t="25044" x="3332163" y="5480050"/>
          <p14:tracePt t="25053" x="3327400" y="5486400"/>
          <p14:tracePt t="25060" x="3327400" y="5497513"/>
          <p14:tracePt t="25076" x="3327400" y="5503863"/>
          <p14:tracePt t="25084" x="3321050" y="5503863"/>
          <p14:tracePt t="25133" x="3321050" y="5508625"/>
          <p14:tracePt t="25140" x="3321050" y="5514975"/>
          <p14:tracePt t="25148" x="3321050" y="5519738"/>
          <p14:tracePt t="25164" x="3316288" y="5530850"/>
          <p14:tracePt t="25180" x="3309938" y="5541963"/>
          <p14:tracePt t="25188" x="3305175" y="5548313"/>
          <p14:tracePt t="25196" x="3298825" y="5559425"/>
          <p14:tracePt t="25204" x="3287713" y="5576888"/>
          <p14:tracePt t="25213" x="3270250" y="5588000"/>
          <p14:tracePt t="25221" x="3259138" y="5603875"/>
          <p14:tracePt t="25229" x="3248025" y="5610225"/>
          <p14:tracePt t="25238" x="3221038" y="5632450"/>
          <p14:tracePt t="25244" x="3203575" y="5643563"/>
          <p14:tracePt t="25252" x="3181350" y="5661025"/>
          <p14:tracePt t="25260" x="3159125" y="5676900"/>
          <p14:tracePt t="25268" x="3135313" y="5683250"/>
          <p14:tracePt t="25276" x="3113088" y="5700713"/>
          <p14:tracePt t="25284" x="3079750" y="5711825"/>
          <p14:tracePt t="25292" x="3051175" y="5722938"/>
          <p14:tracePt t="25300" x="3024188" y="5734050"/>
          <p14:tracePt t="25308" x="2984500" y="5745163"/>
          <p14:tracePt t="25316" x="2944813" y="5756275"/>
          <p14:tracePt t="25324" x="2911475" y="5767388"/>
          <p14:tracePt t="25333" x="2871788" y="5778500"/>
          <p14:tracePt t="25340" x="2827338" y="5789613"/>
          <p14:tracePt t="25348" x="2787650" y="5800725"/>
          <p14:tracePt t="25356" x="2754313" y="5807075"/>
          <p14:tracePt t="25364" x="2714625" y="5818188"/>
          <p14:tracePt t="25373" x="2681288" y="5829300"/>
          <p14:tracePt t="25380" x="2641600" y="5840413"/>
          <p14:tracePt t="25388" x="2619375" y="5840413"/>
          <p14:tracePt t="25396" x="2586038" y="5840413"/>
          <p14:tracePt t="25404" x="2562225" y="5846763"/>
          <p14:tracePt t="25411" x="2528888" y="5851525"/>
          <p14:tracePt t="25420" x="2506663" y="5851525"/>
          <p14:tracePt t="25428" x="2484438" y="5857875"/>
          <p14:tracePt t="25436" x="2473325" y="5862638"/>
          <p14:tracePt t="25444" x="2451100" y="5862638"/>
          <p14:tracePt t="25453" x="2433638" y="5862638"/>
          <p14:tracePt t="25460" x="2416175" y="5862638"/>
          <p14:tracePt t="25468" x="2405063" y="5862638"/>
          <p14:tracePt t="25476" x="2382838" y="5862638"/>
          <p14:tracePt t="25484" x="2365375" y="5868988"/>
          <p14:tracePt t="25492" x="2338388" y="5868988"/>
          <p14:tracePt t="25500" x="2316163" y="5868988"/>
          <p14:tracePt t="25508" x="2292350" y="5868988"/>
          <p14:tracePt t="25516" x="2276475" y="5868988"/>
          <p14:tracePt t="25524" x="2265363" y="5868988"/>
          <p14:tracePt t="25532" x="2259013" y="5873750"/>
          <p14:tracePt t="25540" x="2247900" y="5873750"/>
          <p14:tracePt t="25548" x="2236788" y="5884863"/>
          <p14:tracePt t="25564" x="2225675" y="5884863"/>
          <p14:tracePt t="25572" x="2219325" y="5891213"/>
          <p14:tracePt t="25581" x="2214563" y="5891213"/>
          <p14:tracePt t="25605" x="2208213" y="5895975"/>
          <p14:tracePt t="25613" x="2203450" y="5902325"/>
          <p14:tracePt t="25621" x="2197100" y="5902325"/>
          <p14:tracePt t="25629" x="2192338" y="5908675"/>
          <p14:tracePt t="25636" x="2185988" y="5913438"/>
          <p14:tracePt t="25644" x="2157413" y="5930900"/>
          <p14:tracePt t="25653" x="2135188" y="5946775"/>
          <p14:tracePt t="25661" x="2108200" y="5953125"/>
          <p14:tracePt t="25669" x="2068513" y="5964238"/>
          <p14:tracePt t="25677" x="2035175" y="5975350"/>
          <p14:tracePt t="25685" x="2006600" y="5981700"/>
          <p14:tracePt t="25694" x="1978025" y="5992813"/>
          <p14:tracePt t="25700" x="1962150" y="5997575"/>
          <p14:tracePt t="25708" x="1949450" y="6003925"/>
          <p14:tracePt t="25716" x="1938338" y="6003925"/>
          <p14:tracePt t="25724" x="1933575" y="6003925"/>
          <p14:tracePt t="25732" x="1916113" y="6003925"/>
          <p14:tracePt t="25740" x="1900238" y="6003925"/>
          <p14:tracePt t="25748" x="1893888" y="6003925"/>
          <p14:tracePt t="27302" x="1889125" y="6003925"/>
          <p14:tracePt t="27348" x="1889125" y="5997575"/>
          <p14:tracePt t="27356" x="1889125" y="5992813"/>
          <p14:tracePt t="27366" x="1889125" y="5986463"/>
          <p14:tracePt t="27372" x="1889125" y="5981700"/>
          <p14:tracePt t="27380" x="1889125" y="5975350"/>
          <p14:tracePt t="27388" x="1889125" y="5970588"/>
          <p14:tracePt t="27396" x="1889125" y="5964238"/>
          <p14:tracePt t="27412" x="1889125" y="5957888"/>
          <p14:tracePt t="27420" x="1889125" y="5946775"/>
          <p14:tracePt t="27444" x="1889125" y="5942013"/>
          <p14:tracePt t="27477" x="1889125" y="5935663"/>
          <p14:tracePt t="27549" x="1889125" y="5930900"/>
          <p14:tracePt t="27565" x="1889125" y="5924550"/>
          <p14:tracePt t="27614" x="1889125" y="5919788"/>
          <p14:tracePt t="27636" x="1889125" y="5908675"/>
          <p14:tracePt t="27652" x="1889125" y="5895975"/>
          <p14:tracePt t="27660" x="1889125" y="5891213"/>
          <p14:tracePt t="27668" x="1893888" y="5880100"/>
          <p14:tracePt t="27685" x="1893888" y="5873750"/>
          <p14:tracePt t="27692" x="1900238" y="5862638"/>
          <p14:tracePt t="27700" x="1900238" y="5857875"/>
          <p14:tracePt t="27708" x="1905000" y="5840413"/>
          <p14:tracePt t="27716" x="1911350" y="5822950"/>
          <p14:tracePt t="27724" x="1916113" y="5795963"/>
          <p14:tracePt t="27732" x="1916113" y="5778500"/>
          <p14:tracePt t="27740" x="1922463" y="5762625"/>
          <p14:tracePt t="27749" x="1922463" y="5745163"/>
          <p14:tracePt t="27757" x="1922463" y="5734050"/>
          <p14:tracePt t="27768" x="1922463" y="5722938"/>
          <p14:tracePt t="27773" x="1922463" y="5716588"/>
          <p14:tracePt t="27781" x="1922463" y="5705475"/>
          <p14:tracePt t="27789" x="1922463" y="5694363"/>
          <p14:tracePt t="27797" x="1922463" y="5688013"/>
          <p14:tracePt t="27804" x="1922463" y="5683250"/>
          <p14:tracePt t="27813" x="1922463" y="5672138"/>
          <p14:tracePt t="27820" x="1922463" y="5665788"/>
          <p14:tracePt t="27828" x="1922463" y="5661025"/>
          <p14:tracePt t="27837" x="1922463" y="5654675"/>
          <p14:tracePt t="27844" x="1922463" y="5638800"/>
          <p14:tracePt t="27852" x="1922463" y="5632450"/>
          <p14:tracePt t="27860" x="1922463" y="5627688"/>
          <p14:tracePt t="27868" x="1922463" y="5614988"/>
          <p14:tracePt t="27876" x="1922463" y="5603875"/>
          <p14:tracePt t="27884" x="1922463" y="5599113"/>
          <p14:tracePt t="27892" x="1922463" y="5592763"/>
          <p14:tracePt t="27900" x="1922463" y="5588000"/>
          <p14:tracePt t="27908" x="1927225" y="5576888"/>
          <p14:tracePt t="27924" x="1927225" y="5565775"/>
          <p14:tracePt t="27933" x="1933575" y="5553075"/>
          <p14:tracePt t="27940" x="1938338" y="5548313"/>
          <p14:tracePt t="27948" x="1938338" y="5537200"/>
          <p14:tracePt t="27957" x="1944688" y="5519738"/>
          <p14:tracePt t="27965" x="1949450" y="5508625"/>
          <p14:tracePt t="27972" x="1955800" y="5497513"/>
          <p14:tracePt t="27980" x="1962150" y="5492750"/>
          <p14:tracePt t="27988" x="1966913" y="5475288"/>
          <p14:tracePt t="27996" x="1978025" y="5468938"/>
          <p14:tracePt t="28004" x="1989138" y="5457825"/>
          <p14:tracePt t="28012" x="2000250" y="5441950"/>
          <p14:tracePt t="28020" x="2006600" y="5435600"/>
          <p14:tracePt t="28029" x="2022475" y="5413375"/>
          <p14:tracePt t="28037" x="2028825" y="5395913"/>
          <p14:tracePt t="28046" x="2035175" y="5384800"/>
          <p14:tracePt t="28053" x="2039938" y="5380038"/>
          <p14:tracePt t="28060" x="2046288" y="5368925"/>
          <p14:tracePt t="28068" x="2051050" y="5357813"/>
          <p14:tracePt t="28076" x="2051050" y="5351463"/>
          <p14:tracePt t="28084" x="2057400" y="5345113"/>
          <p14:tracePt t="28092" x="2062163" y="5340350"/>
          <p14:tracePt t="28100" x="2062163" y="5334000"/>
          <p14:tracePt t="28116" x="2068513" y="5329238"/>
          <p14:tracePt t="28140" x="2073275" y="5322888"/>
          <p14:tracePt t="28156" x="2079625" y="5318125"/>
          <p14:tracePt t="28173" x="2084388" y="5318125"/>
          <p14:tracePt t="28180" x="2090738" y="5318125"/>
          <p14:tracePt t="28188" x="2097088" y="5318125"/>
          <p14:tracePt t="28204" x="2101850" y="5318125"/>
          <p14:tracePt t="28212" x="2101850" y="5311775"/>
          <p14:tracePt t="28445" x="2108200" y="5318125"/>
          <p14:tracePt t="28454" x="2108200" y="5329238"/>
          <p14:tracePt t="28461" x="2108200" y="5345113"/>
          <p14:tracePt t="28469" x="2097088" y="5362575"/>
          <p14:tracePt t="28477" x="2084388" y="5373688"/>
          <p14:tracePt t="28485" x="2079625" y="5384800"/>
          <p14:tracePt t="28491" x="2068513" y="5402263"/>
          <p14:tracePt t="28500" x="2057400" y="5402263"/>
          <p14:tracePt t="28509" x="2046288" y="5413375"/>
          <p14:tracePt t="28516" x="2028825" y="5419725"/>
          <p14:tracePt t="28524" x="2000250" y="5430838"/>
          <p14:tracePt t="28533" x="1973263" y="5435600"/>
          <p14:tracePt t="28540" x="1938338" y="5446713"/>
          <p14:tracePt t="28550" x="1900238" y="5453063"/>
          <p14:tracePt t="28556" x="1865313" y="5457825"/>
          <p14:tracePt t="28565" x="1838325" y="5464175"/>
          <p14:tracePt t="28572" x="1816100" y="5468938"/>
          <p14:tracePt t="28580" x="1787525" y="5468938"/>
          <p14:tracePt t="28589" x="1765300" y="5468938"/>
          <p14:tracePt t="28596" x="1741488" y="5468938"/>
          <p14:tracePt t="28604" x="1725613" y="5468938"/>
          <p14:tracePt t="28612" x="1714500" y="5468938"/>
          <p14:tracePt t="28620" x="1708150" y="5468938"/>
          <p14:tracePt t="28628" x="1703388" y="5464175"/>
          <p14:tracePt t="28636" x="1697038" y="5464175"/>
          <p14:tracePt t="28644" x="1685925" y="5457825"/>
          <p14:tracePt t="28652" x="1674813" y="5446713"/>
          <p14:tracePt t="28660" x="1657350" y="5430838"/>
          <p14:tracePt t="28668" x="1641475" y="5419725"/>
          <p14:tracePt t="28676" x="1619250" y="5395913"/>
          <p14:tracePt t="28684" x="1601788" y="5384800"/>
          <p14:tracePt t="28693" x="1584325" y="5362575"/>
          <p14:tracePt t="28700" x="1568450" y="5351463"/>
          <p14:tracePt t="28708" x="1550988" y="5329238"/>
          <p14:tracePt t="28716" x="1533525" y="5318125"/>
          <p14:tracePt t="28724" x="1522413" y="5307013"/>
          <p14:tracePt t="28733" x="1517650" y="5295900"/>
          <p14:tracePt t="28740" x="1511300" y="5295900"/>
          <p14:tracePt t="28748" x="1506538" y="5284788"/>
          <p14:tracePt t="28756" x="1506538" y="5267325"/>
          <p14:tracePt t="28765" x="1506538" y="5249863"/>
          <p14:tracePt t="28772" x="1500188" y="5238750"/>
          <p14:tracePt t="28780" x="1500188" y="5216525"/>
          <p14:tracePt t="28788" x="1495425" y="5194300"/>
          <p14:tracePt t="28796" x="1495425" y="5176838"/>
          <p14:tracePt t="28804" x="1495425" y="5160963"/>
          <p14:tracePt t="28812" x="1495425" y="5143500"/>
          <p14:tracePt t="28820" x="1495425" y="5126038"/>
          <p14:tracePt t="28828" x="1500188" y="5110163"/>
          <p14:tracePt t="28836" x="1506538" y="5087938"/>
          <p14:tracePt t="28845" x="1517650" y="5070475"/>
          <p14:tracePt t="28852" x="1528763" y="5053013"/>
          <p14:tracePt t="28861" x="1533525" y="5041900"/>
          <p14:tracePt t="28869" x="1546225" y="5026025"/>
          <p14:tracePt t="28887" x="1562100" y="5008563"/>
          <p14:tracePt t="28892" x="1573213" y="4997450"/>
          <p14:tracePt t="28900" x="1584325" y="4986338"/>
          <p14:tracePt t="28909" x="1590675" y="4979988"/>
          <p14:tracePt t="28916" x="1608138" y="4964113"/>
          <p14:tracePt t="28925" x="1624013" y="4957763"/>
          <p14:tracePt t="28932" x="1641475" y="4946650"/>
          <p14:tracePt t="28940" x="1663700" y="4935538"/>
          <p14:tracePt t="28950" x="1681163" y="4929188"/>
          <p14:tracePt t="28956" x="1697038" y="4918075"/>
          <p14:tracePt t="28965" x="1714500" y="4913313"/>
          <p14:tracePt t="28972" x="1730375" y="4906963"/>
          <p14:tracePt t="28980" x="1754188" y="4906963"/>
          <p14:tracePt t="28988" x="1770063" y="4902200"/>
          <p14:tracePt t="28996" x="1787525" y="4895850"/>
          <p14:tracePt t="29005" x="1809750" y="4891088"/>
          <p14:tracePt t="29012" x="1831975" y="4891088"/>
          <p14:tracePt t="29021" x="1865313" y="4884738"/>
          <p14:tracePt t="29029" x="1893888" y="4884738"/>
          <p14:tracePt t="29037" x="1927225" y="4884738"/>
          <p14:tracePt t="29046" x="1955800" y="4884738"/>
          <p14:tracePt t="29053" x="1995488" y="4884738"/>
          <p14:tracePt t="29060" x="2035175" y="4884738"/>
          <p14:tracePt t="29068" x="2079625" y="4884738"/>
          <p14:tracePt t="29076" x="2112963" y="4884738"/>
          <p14:tracePt t="29084" x="2152650" y="4884738"/>
          <p14:tracePt t="29094" x="2181225" y="4884738"/>
          <p14:tracePt t="29101" x="2214563" y="4884738"/>
          <p14:tracePt t="29109" x="2243138" y="4895850"/>
          <p14:tracePt t="29117" x="2265363" y="4906963"/>
          <p14:tracePt t="29125" x="2281238" y="4913313"/>
          <p14:tracePt t="29133" x="2309813" y="4924425"/>
          <p14:tracePt t="29141" x="2316163" y="4929188"/>
          <p14:tracePt t="29150" x="2332038" y="4946650"/>
          <p14:tracePt t="29157" x="2349500" y="4953000"/>
          <p14:tracePt t="29166" x="2360613" y="4964113"/>
          <p14:tracePt t="29175" x="2365375" y="4968875"/>
          <p14:tracePt t="29180" x="2389188" y="4979988"/>
          <p14:tracePt t="29188" x="2400300" y="4991100"/>
          <p14:tracePt t="29196" x="2405063" y="4997450"/>
          <p14:tracePt t="29205" x="2422525" y="5014913"/>
          <p14:tracePt t="29213" x="2427288" y="5019675"/>
          <p14:tracePt t="29221" x="2438400" y="5030788"/>
          <p14:tracePt t="29229" x="2455863" y="5053013"/>
          <p14:tracePt t="29239" x="2466975" y="5064125"/>
          <p14:tracePt t="29244" x="2478088" y="5081588"/>
          <p14:tracePt t="29252" x="2489200" y="5103813"/>
          <p14:tracePt t="29260" x="2495550" y="5114925"/>
          <p14:tracePt t="29268" x="2506663" y="5132388"/>
          <p14:tracePt t="29276" x="2511425" y="5149850"/>
          <p14:tracePt t="29284" x="2517775" y="5172075"/>
          <p14:tracePt t="29293" x="2524125" y="5183188"/>
          <p14:tracePt t="29300" x="2528888" y="5199063"/>
          <p14:tracePt t="29308" x="2528888" y="5210175"/>
          <p14:tracePt t="29316" x="2528888" y="5222875"/>
          <p14:tracePt t="29324" x="2528888" y="5233988"/>
          <p14:tracePt t="29333" x="2528888" y="5249863"/>
          <p14:tracePt t="29340" x="2528888" y="5267325"/>
          <p14:tracePt t="29348" x="2528888" y="5278438"/>
          <p14:tracePt t="29356" x="2524125" y="5295900"/>
          <p14:tracePt t="29364" x="2511425" y="5318125"/>
          <p14:tracePt t="29372" x="2500313" y="5340350"/>
          <p14:tracePt t="29380" x="2489200" y="5362575"/>
          <p14:tracePt t="29388" x="2473325" y="5380038"/>
          <p14:tracePt t="29396" x="2462213" y="5402263"/>
          <p14:tracePt t="29405" x="2444750" y="5419725"/>
          <p14:tracePt t="29412" x="2433638" y="5441950"/>
          <p14:tracePt t="29420" x="2422525" y="5453063"/>
          <p14:tracePt t="29429" x="2411413" y="5464175"/>
          <p14:tracePt t="29436" x="2393950" y="5480050"/>
          <p14:tracePt t="29445" x="2389188" y="5486400"/>
          <p14:tracePt t="29452" x="2378075" y="5497513"/>
          <p14:tracePt t="29460" x="2360613" y="5514975"/>
          <p14:tracePt t="29468" x="2338388" y="5526088"/>
          <p14:tracePt t="29476" x="2320925" y="5530850"/>
          <p14:tracePt t="29485" x="2305050" y="5541963"/>
          <p14:tracePt t="29492" x="2287588" y="5548313"/>
          <p14:tracePt t="29500" x="2270125" y="5553075"/>
          <p14:tracePt t="29508" x="2247900" y="5559425"/>
          <p14:tracePt t="29516" x="2214563" y="5565775"/>
          <p14:tracePt t="29524" x="2181225" y="5570538"/>
          <p14:tracePt t="29533" x="2135188" y="5576888"/>
          <p14:tracePt t="29541" x="2097088" y="5581650"/>
          <p14:tracePt t="29549" x="2057400" y="5588000"/>
          <p14:tracePt t="29556" x="2028825" y="5592763"/>
          <p14:tracePt t="29564" x="2000250" y="5599113"/>
          <p14:tracePt t="29572" x="1984375" y="5599113"/>
          <p14:tracePt t="29580" x="1966913" y="5599113"/>
          <p14:tracePt t="29589" x="1949450" y="5603875"/>
          <p14:tracePt t="29596" x="1927225" y="5603875"/>
          <p14:tracePt t="29605" x="1916113" y="5603875"/>
          <p14:tracePt t="29614" x="1905000" y="5603875"/>
          <p14:tracePt t="29620" x="1893888" y="5603875"/>
          <p14:tracePt t="29628" x="1889125" y="5603875"/>
          <p14:tracePt t="29636" x="1871663" y="5603875"/>
          <p14:tracePt t="29644" x="1860550" y="5603875"/>
          <p14:tracePt t="29653" x="1854200" y="5603875"/>
          <p14:tracePt t="29660" x="1838325" y="5603875"/>
          <p14:tracePt t="29668" x="1831975" y="5603875"/>
          <p14:tracePt t="29676" x="1816100" y="5603875"/>
          <p14:tracePt t="29684" x="1798638" y="5603875"/>
          <p14:tracePt t="29692" x="1787525" y="5599113"/>
          <p14:tracePt t="29700" x="1770063" y="5592763"/>
          <p14:tracePt t="29709" x="1758950" y="5588000"/>
          <p14:tracePt t="29716" x="1747838" y="5588000"/>
          <p14:tracePt t="29724" x="1736725" y="5588000"/>
          <p14:tracePt t="29733" x="1714500" y="5576888"/>
          <p14:tracePt t="29740" x="1708150" y="5570538"/>
          <p14:tracePt t="29749" x="1697038" y="5570538"/>
          <p14:tracePt t="29756" x="1685925" y="5559425"/>
          <p14:tracePt t="29764" x="1668463" y="5553075"/>
          <p14:tracePt t="29772" x="1663700" y="5553075"/>
          <p14:tracePt t="29780" x="1657350" y="5548313"/>
          <p14:tracePt t="29788" x="1646238" y="5541963"/>
          <p14:tracePt t="29796" x="1641475" y="5530850"/>
          <p14:tracePt t="29804" x="1635125" y="5530850"/>
          <p14:tracePt t="29812" x="1630363" y="5526088"/>
          <p14:tracePt t="29820" x="1624013" y="5519738"/>
          <p14:tracePt t="29836" x="1619250" y="5514975"/>
          <p14:tracePt t="29844" x="1612900" y="5514975"/>
          <p14:tracePt t="29852" x="1608138" y="5503863"/>
          <p14:tracePt t="29860" x="1601788" y="5503863"/>
          <p14:tracePt t="29868" x="1595438" y="5492750"/>
          <p14:tracePt t="29899" x="1590675" y="5486400"/>
          <p14:tracePt t="34342" x="1619250" y="5486400"/>
          <p14:tracePt t="34348" x="1692275" y="5497513"/>
          <p14:tracePt t="34356" x="1776413" y="5508625"/>
          <p14:tracePt t="34364" x="1871663" y="5514975"/>
          <p14:tracePt t="34372" x="1944688" y="5514975"/>
          <p14:tracePt t="34380" x="2062163" y="5514975"/>
          <p14:tracePt t="34388" x="2170113" y="5514975"/>
          <p14:tracePt t="34397" x="2247900" y="5514975"/>
          <p14:tracePt t="34404" x="2327275" y="5514975"/>
          <p14:tracePt t="34412" x="2371725" y="5519738"/>
          <p14:tracePt t="34420" x="2393950" y="5526088"/>
          <p14:tracePt t="34428" x="2411413" y="5530850"/>
          <p14:tracePt t="34453" x="2416175" y="5530850"/>
          <p14:tracePt t="34468" x="2416175" y="5537200"/>
          <p14:tracePt t="34476" x="2422525" y="5537200"/>
          <p14:tracePt t="34484" x="2422525" y="5541963"/>
          <p14:tracePt t="34492" x="2427288" y="5553075"/>
          <p14:tracePt t="34500" x="2427288" y="5559425"/>
          <p14:tracePt t="34509" x="2433638" y="5565775"/>
          <p14:tracePt t="34520" x="2433638" y="5588000"/>
          <p14:tracePt t="34524" x="2433638" y="5599113"/>
          <p14:tracePt t="34533" x="2438400" y="5614988"/>
          <p14:tracePt t="34540" x="2438400" y="5632450"/>
          <p14:tracePt t="34549" x="2438400" y="5643563"/>
          <p14:tracePt t="34556" x="2438400" y="5654675"/>
          <p14:tracePt t="34564" x="2438400" y="5665788"/>
          <p14:tracePt t="34572" x="2438400" y="5676900"/>
          <p14:tracePt t="34580" x="2438400" y="5688013"/>
          <p14:tracePt t="34588" x="2438400" y="5700713"/>
          <p14:tracePt t="34596" x="2438400" y="5705475"/>
          <p14:tracePt t="34604" x="2438400" y="5716588"/>
          <p14:tracePt t="34612" x="2438400" y="5727700"/>
          <p14:tracePt t="34628" x="2438400" y="5734050"/>
          <p14:tracePt t="34644" x="2433638" y="5738813"/>
          <p14:tracePt t="34652" x="2433638" y="5745163"/>
          <p14:tracePt t="34660" x="2427288" y="5745163"/>
          <p14:tracePt t="34677" x="2422525" y="5749925"/>
          <p14:tracePt t="34684" x="2422525" y="5756275"/>
          <p14:tracePt t="34693" x="2416175" y="5756275"/>
          <p14:tracePt t="34705" x="2416175" y="5762625"/>
          <p14:tracePt t="34708" x="2411413" y="5767388"/>
          <p14:tracePt t="34716" x="2411413" y="5773738"/>
          <p14:tracePt t="34733" x="2405063" y="5784850"/>
          <p14:tracePt t="34830" x="2405063" y="5795963"/>
          <p14:tracePt t="34852" x="2411413" y="5800725"/>
          <p14:tracePt t="34884" x="2416175" y="5807075"/>
          <p14:tracePt t="34972" x="2416175" y="5800725"/>
          <p14:tracePt t="34980" x="2416175" y="5795963"/>
          <p14:tracePt t="34988" x="2416175" y="5784850"/>
          <p14:tracePt t="34996" x="2416175" y="5773738"/>
          <p14:tracePt t="35004" x="2416175" y="5756275"/>
          <p14:tracePt t="35013" x="2416175" y="5738813"/>
          <p14:tracePt t="35020" x="2416175" y="5716588"/>
          <p14:tracePt t="35028" x="2416175" y="5683250"/>
          <p14:tracePt t="35036" x="2416175" y="5649913"/>
          <p14:tracePt t="35044" x="2416175" y="5621338"/>
          <p14:tracePt t="35052" x="2416175" y="5576888"/>
          <p14:tracePt t="35060" x="2416175" y="5537200"/>
          <p14:tracePt t="35068" x="2416175" y="5492750"/>
          <p14:tracePt t="35076" x="2416175" y="5453063"/>
          <p14:tracePt t="35084" x="2416175" y="5419725"/>
          <p14:tracePt t="35092" x="2422525" y="5368925"/>
          <p14:tracePt t="35100" x="2427288" y="5329238"/>
          <p14:tracePt t="35109" x="2438400" y="5284788"/>
          <p14:tracePt t="35118" x="2438400" y="5238750"/>
          <p14:tracePt t="35125" x="2438400" y="5194300"/>
          <p14:tracePt t="35134" x="2438400" y="5143500"/>
          <p14:tracePt t="35141" x="2438400" y="5099050"/>
          <p14:tracePt t="35148" x="2438400" y="5053013"/>
          <p14:tracePt t="35157" x="2438400" y="4997450"/>
          <p14:tracePt t="35165" x="2438400" y="4941888"/>
          <p14:tracePt t="35174" x="2438400" y="4895850"/>
          <p14:tracePt t="35180" x="2438400" y="4840288"/>
          <p14:tracePt t="35188" x="2444750" y="4806950"/>
          <p14:tracePt t="35196" x="2444750" y="4767263"/>
          <p14:tracePt t="35204" x="2444750" y="4727575"/>
          <p14:tracePt t="35212" x="2444750" y="4687888"/>
          <p14:tracePt t="35220" x="2444750" y="4643438"/>
          <p14:tracePt t="35228" x="2444750" y="4610100"/>
          <p14:tracePt t="35236" x="2444750" y="4570413"/>
          <p14:tracePt t="35244" x="2444750" y="4530725"/>
          <p14:tracePt t="35252" x="2451100" y="4491038"/>
          <p14:tracePt t="35261" x="2455863" y="4451350"/>
          <p14:tracePt t="35268" x="2462213" y="4418013"/>
          <p14:tracePt t="35276" x="2466975" y="4384675"/>
          <p14:tracePt t="35284" x="2473325" y="4344988"/>
          <p14:tracePt t="35293" x="2478088" y="4305300"/>
          <p14:tracePt t="35300" x="2478088" y="4267200"/>
          <p14:tracePt t="35308" x="2478088" y="4238625"/>
          <p14:tracePt t="35316" x="2478088" y="4198938"/>
          <p14:tracePt t="35324" x="2478088" y="4170363"/>
          <p14:tracePt t="35333" x="2478088" y="4148138"/>
          <p14:tracePt t="35340" x="2478088" y="4125913"/>
          <p14:tracePt t="35348" x="2478088" y="4103688"/>
          <p14:tracePt t="35356" x="2478088" y="4086225"/>
          <p14:tracePt t="35364" x="2478088" y="4070350"/>
          <p14:tracePt t="35373" x="2473325" y="4052888"/>
          <p14:tracePt t="35380" x="2466975" y="4041775"/>
          <p14:tracePt t="35388" x="2466975" y="4030663"/>
          <p14:tracePt t="35397" x="2466975" y="4019550"/>
          <p14:tracePt t="35412" x="2466975" y="4013200"/>
          <p14:tracePt t="39029" x="2495550" y="4008438"/>
          <p14:tracePt t="39036" x="2551113" y="3997325"/>
          <p14:tracePt t="39045" x="2590800" y="3990975"/>
          <p14:tracePt t="39052" x="2630488" y="3986213"/>
          <p14:tracePt t="39060" x="2681288" y="3979863"/>
          <p14:tracePt t="39068" x="2719388" y="3973513"/>
          <p14:tracePt t="39076" x="2759075" y="3973513"/>
          <p14:tracePt t="39086" x="2781300" y="3973513"/>
          <p14:tracePt t="39092" x="2805113" y="3973513"/>
          <p14:tracePt t="39100" x="2816225" y="3973513"/>
          <p14:tracePt t="39108" x="2827338" y="3973513"/>
          <p14:tracePt t="39116" x="2843213" y="3973513"/>
          <p14:tracePt t="39124" x="2854325" y="3973513"/>
          <p14:tracePt t="39133" x="2871788" y="3973513"/>
          <p14:tracePt t="39140" x="2889250" y="3973513"/>
          <p14:tracePt t="39148" x="2911475" y="3973513"/>
          <p14:tracePt t="39157" x="2933700" y="3973513"/>
          <p14:tracePt t="39165" x="2962275" y="3973513"/>
          <p14:tracePt t="39173" x="2995613" y="3973513"/>
          <p14:tracePt t="39180" x="3024188" y="3973513"/>
          <p14:tracePt t="39188" x="3062288" y="3973513"/>
          <p14:tracePt t="39196" x="3108325" y="3973513"/>
          <p14:tracePt t="39204" x="3152775" y="3973513"/>
          <p14:tracePt t="39212" x="3203575" y="3973513"/>
          <p14:tracePt t="39220" x="3243263" y="3973513"/>
          <p14:tracePt t="39228" x="3282950" y="3973513"/>
          <p14:tracePt t="39236" x="3316288" y="3973513"/>
          <p14:tracePt t="39244" x="3355975" y="3973513"/>
          <p14:tracePt t="39253" x="3400425" y="3973513"/>
          <p14:tracePt t="39261" x="3429000" y="3973513"/>
          <p14:tracePt t="39271" x="3462338" y="3973513"/>
          <p14:tracePt t="39277" x="3478213" y="3973513"/>
          <p14:tracePt t="39285" x="3495675" y="3973513"/>
          <p14:tracePt t="39294" x="3517900" y="3973513"/>
          <p14:tracePt t="39300" x="3540125" y="3973513"/>
          <p14:tracePt t="39308" x="3557588" y="3973513"/>
          <p14:tracePt t="39316" x="3579813" y="3973513"/>
          <p14:tracePt t="39324" x="3597275" y="3973513"/>
          <p14:tracePt t="39333" x="3619500" y="3973513"/>
          <p14:tracePt t="39341" x="3641725" y="3973513"/>
          <p14:tracePt t="39349" x="3670300" y="3973513"/>
          <p14:tracePt t="39357" x="3709988" y="3973513"/>
          <p14:tracePt t="39365" x="3765550" y="3973513"/>
          <p14:tracePt t="39373" x="3810000" y="3973513"/>
          <p14:tracePt t="39381" x="3860800" y="3973513"/>
          <p14:tracePt t="39389" x="3900488" y="3973513"/>
          <p14:tracePt t="39398" x="3933825" y="3973513"/>
          <p14:tracePt t="39405" x="3967163" y="3973513"/>
          <p14:tracePt t="39413" x="3984625" y="3973513"/>
          <p14:tracePt t="39421" x="4006850" y="3973513"/>
          <p14:tracePt t="39429" x="4017963" y="3973513"/>
          <p14:tracePt t="39438" x="4029075" y="3973513"/>
          <p14:tracePt t="39445" x="4035425" y="3973513"/>
          <p14:tracePt t="39455" x="4046538" y="3973513"/>
          <p14:tracePt t="39461" x="4057650" y="3973513"/>
          <p14:tracePt t="39468" x="4068763" y="3973513"/>
          <p14:tracePt t="39476" x="4079875" y="3973513"/>
          <p14:tracePt t="39484" x="4090988" y="3973513"/>
          <p14:tracePt t="39492" x="4108450" y="3973513"/>
          <p14:tracePt t="39500" x="4125913" y="3973513"/>
          <p14:tracePt t="39508" x="4159250" y="3979863"/>
          <p14:tracePt t="39517" x="4198938" y="3979863"/>
          <p14:tracePt t="39524" x="4232275" y="3986213"/>
          <p14:tracePt t="39533" x="4271963" y="3990975"/>
          <p14:tracePt t="39540" x="4305300" y="3990975"/>
          <p14:tracePt t="39548" x="4344988" y="3997325"/>
          <p14:tracePt t="39556" x="4378325" y="3997325"/>
          <p14:tracePt t="39564" x="4411663" y="3997325"/>
          <p14:tracePt t="39572" x="4440238" y="3997325"/>
          <p14:tracePt t="39580" x="4462463" y="3997325"/>
          <p14:tracePt t="39588" x="4484688" y="3997325"/>
          <p14:tracePt t="39596" x="4518025" y="3997325"/>
          <p14:tracePt t="39604" x="4546600" y="3997325"/>
          <p14:tracePt t="39613" x="4579938" y="3997325"/>
          <p14:tracePt t="39621" x="4597400" y="3997325"/>
          <p14:tracePt t="39629" x="4619625" y="3997325"/>
          <p14:tracePt t="39638" x="4637088" y="3997325"/>
          <p14:tracePt t="39645" x="4652963" y="3997325"/>
          <p14:tracePt t="39655" x="4664075" y="3997325"/>
          <p14:tracePt t="39660" x="4675188" y="3997325"/>
          <p14:tracePt t="39669" x="4681538" y="3997325"/>
          <p14:tracePt t="39676" x="4699000" y="3997325"/>
          <p14:tracePt t="39684" x="4710113" y="3997325"/>
          <p14:tracePt t="39692" x="4725988" y="3997325"/>
          <p14:tracePt t="39700" x="4743450" y="3997325"/>
          <p14:tracePt t="39708" x="4765675" y="3997325"/>
          <p14:tracePt t="39716" x="4783138" y="3997325"/>
          <p14:tracePt t="39724" x="4799013" y="3997325"/>
          <p14:tracePt t="39733" x="4810125" y="3997325"/>
          <p14:tracePt t="39740" x="4822825" y="3997325"/>
          <p14:tracePt t="39749" x="4827588" y="3997325"/>
          <p14:tracePt t="39844" x="4833938" y="3997325"/>
          <p14:tracePt t="39852" x="4849813" y="3997325"/>
          <p14:tracePt t="39860" x="4872038" y="3997325"/>
          <p14:tracePt t="39869" x="4895850" y="3997325"/>
          <p14:tracePt t="39877" x="4906963" y="3997325"/>
          <p14:tracePt t="39884" x="4922838" y="3997325"/>
          <p14:tracePt t="39892" x="4933950" y="3997325"/>
          <p14:tracePt t="39900" x="4940300" y="3997325"/>
          <p14:tracePt t="39908" x="4945063" y="3997325"/>
          <p14:tracePt t="40380" x="4951413" y="3997325"/>
          <p14:tracePt t="40388" x="4957763" y="3990975"/>
          <p14:tracePt t="40396" x="4957763" y="3986213"/>
          <p14:tracePt t="40404" x="4962525" y="3973513"/>
          <p14:tracePt t="40412" x="4968875" y="3962400"/>
          <p14:tracePt t="40420" x="4968875" y="3951288"/>
          <p14:tracePt t="40428" x="4973638" y="3940175"/>
          <p14:tracePt t="40436" x="4979988" y="3929063"/>
          <p14:tracePt t="40445" x="4984750" y="3917950"/>
          <p14:tracePt t="40453" x="4991100" y="3906838"/>
          <p14:tracePt t="40460" x="4991100" y="3900488"/>
          <p14:tracePt t="40468" x="4995863" y="3895725"/>
          <p14:tracePt t="40476" x="4995863" y="3889375"/>
          <p14:tracePt t="41061" x="5002213" y="3889375"/>
          <p14:tracePt t="41070" x="5018088" y="3906838"/>
          <p14:tracePt t="41077" x="5018088" y="3917950"/>
          <p14:tracePt t="41085" x="5024438" y="3924300"/>
          <p14:tracePt t="41092" x="5030788" y="3935413"/>
          <p14:tracePt t="41108" x="5030788" y="3940175"/>
          <p14:tracePt t="41150" x="5030788" y="3946525"/>
          <p14:tracePt t="41156" x="5035550" y="3946525"/>
          <p14:tracePt t="41180" x="5035550" y="3951288"/>
          <p14:tracePt t="41677" x="5041900" y="3957638"/>
          <p14:tracePt t="41717" x="5046663" y="3951288"/>
          <p14:tracePt t="41957" x="5024438" y="3951288"/>
          <p14:tracePt t="41965" x="4979988" y="3979863"/>
          <p14:tracePt t="41973" x="4933950" y="4002088"/>
          <p14:tracePt t="41981" x="4895850" y="4024313"/>
          <p14:tracePt t="41990" x="4867275" y="4048125"/>
          <p14:tracePt t="41997" x="4849813" y="4059238"/>
          <p14:tracePt t="42006" x="4822825" y="4081463"/>
          <p14:tracePt t="42012" x="4805363" y="4103688"/>
          <p14:tracePt t="42020" x="4794250" y="4108450"/>
          <p14:tracePt t="42028" x="4787900" y="4121150"/>
          <p14:tracePt t="42036" x="4776788" y="4125913"/>
          <p14:tracePt t="42044" x="4772025" y="4137025"/>
          <p14:tracePt t="42053" x="4765675" y="4148138"/>
          <p14:tracePt t="42060" x="4760913" y="4159250"/>
          <p14:tracePt t="42068" x="4754563" y="4181475"/>
          <p14:tracePt t="42077" x="4749800" y="4194175"/>
          <p14:tracePt t="42087" x="4737100" y="4216400"/>
          <p14:tracePt t="42092" x="4732338" y="4238625"/>
          <p14:tracePt t="42101" x="4732338" y="4256088"/>
          <p14:tracePt t="42109" x="4725988" y="4271963"/>
          <p14:tracePt t="42117" x="4721225" y="4294188"/>
          <p14:tracePt t="42126" x="4714875" y="4322763"/>
          <p14:tracePt t="42131" x="4710113" y="4351338"/>
          <p14:tracePt t="42140" x="4710113" y="4384675"/>
          <p14:tracePt t="42148" x="4710113" y="4424363"/>
          <p14:tracePt t="42156" x="4710113" y="4457700"/>
          <p14:tracePt t="42164" x="4710113" y="4497388"/>
          <p14:tracePt t="42172" x="4710113" y="4537075"/>
          <p14:tracePt t="42180" x="4710113" y="4570413"/>
          <p14:tracePt t="42188" x="4710113" y="4603750"/>
          <p14:tracePt t="42196" x="4710113" y="4625975"/>
          <p14:tracePt t="42203" x="4710113" y="4643438"/>
          <p14:tracePt t="42212" x="4710113" y="4659313"/>
          <p14:tracePt t="42220" x="4710113" y="4676775"/>
          <p14:tracePt t="42228" x="4714875" y="4694238"/>
          <p14:tracePt t="42237" x="4721225" y="4727575"/>
          <p14:tracePt t="42244" x="4725988" y="4756150"/>
          <p14:tracePt t="42253" x="4732338" y="4794250"/>
          <p14:tracePt t="42260" x="4737100" y="4822825"/>
          <p14:tracePt t="42268" x="4749800" y="4862513"/>
          <p14:tracePt t="42276" x="4760913" y="4902200"/>
          <p14:tracePt t="42285" x="4772025" y="4946650"/>
          <p14:tracePt t="42292" x="4783138" y="4986338"/>
          <p14:tracePt t="42300" x="4794250" y="5026025"/>
          <p14:tracePt t="42308" x="4805363" y="5070475"/>
          <p14:tracePt t="42316" x="4822825" y="5121275"/>
          <p14:tracePt t="42324" x="4838700" y="5165725"/>
          <p14:tracePt t="42332" x="4860925" y="5205413"/>
          <p14:tracePt t="42340" x="4878388" y="5245100"/>
          <p14:tracePt t="42348" x="4889500" y="5278438"/>
          <p14:tracePt t="42356" x="4900613" y="5300663"/>
          <p14:tracePt t="42365" x="4906963" y="5318125"/>
          <p14:tracePt t="42374" x="4918075" y="5329238"/>
          <p14:tracePt t="42380" x="4918075" y="5334000"/>
          <p14:tracePt t="42388" x="4929188" y="5345113"/>
          <p14:tracePt t="42396" x="4933950" y="5357813"/>
          <p14:tracePt t="42404" x="4945063" y="5362575"/>
          <p14:tracePt t="42412" x="4957763" y="5384800"/>
          <p14:tracePt t="42421" x="4979988" y="5407025"/>
          <p14:tracePt t="42428" x="5002213" y="5435600"/>
          <p14:tracePt t="42437" x="5030788" y="5464175"/>
          <p14:tracePt t="42444" x="5057775" y="5492750"/>
          <p14:tracePt t="42453" x="5086350" y="5519738"/>
          <p14:tracePt t="42461" x="5130800" y="5553075"/>
          <p14:tracePt t="42470" x="5164138" y="5588000"/>
          <p14:tracePt t="42477" x="5203825" y="5614988"/>
          <p14:tracePt t="42486" x="5226050" y="5632450"/>
          <p14:tracePt t="42493" x="5254625" y="5661025"/>
          <p14:tracePt t="42501" x="5299075" y="5700713"/>
          <p14:tracePt t="42509" x="5334000" y="5727700"/>
          <p14:tracePt t="42518" x="5367338" y="5749925"/>
          <p14:tracePt t="42524" x="5407025" y="5778500"/>
          <p14:tracePt t="42533" x="5451475" y="5807075"/>
          <p14:tracePt t="42540" x="5491163" y="5835650"/>
          <p14:tracePt t="42548" x="5535613" y="5857875"/>
          <p14:tracePt t="42556" x="5597525" y="5884863"/>
          <p14:tracePt t="42565" x="5670550" y="5919788"/>
          <p14:tracePt t="42572" x="5761038" y="5953125"/>
          <p14:tracePt t="42580" x="5845175" y="5986463"/>
          <p14:tracePt t="42588" x="5951538" y="6019800"/>
          <p14:tracePt t="42596" x="6046788" y="6054725"/>
          <p14:tracePt t="42604" x="6119813" y="6076950"/>
          <p14:tracePt t="42612" x="6210300" y="6105525"/>
          <p14:tracePt t="42620" x="6316663" y="6132513"/>
          <p14:tracePt t="42629" x="6411913" y="6161088"/>
          <p14:tracePt t="42637" x="6535738" y="6194425"/>
          <p14:tracePt t="42645" x="6637338" y="6216650"/>
          <p14:tracePt t="42656" x="6761163" y="6251575"/>
          <p14:tracePt t="42661" x="6878638" y="6273800"/>
          <p14:tracePt t="42670" x="6973888" y="6300788"/>
          <p14:tracePt t="42678" x="7059613" y="6313488"/>
          <p14:tracePt t="42684" x="7143750" y="6329363"/>
          <p14:tracePt t="42693" x="7216775" y="6329363"/>
          <p14:tracePt t="42701" x="7294563" y="6335713"/>
          <p14:tracePt t="42708" x="7367588" y="6346825"/>
          <p14:tracePt t="42716" x="7435850" y="6351588"/>
          <p14:tracePt t="42724" x="7513638" y="6357938"/>
          <p14:tracePt t="42733" x="7575550" y="6357938"/>
          <p14:tracePt t="42740" x="7654925" y="6357938"/>
          <p14:tracePt t="42748" x="7732713" y="6357938"/>
          <p14:tracePt t="42757" x="7800975" y="6357938"/>
          <p14:tracePt t="42766" x="7874000" y="6357938"/>
          <p14:tracePt t="42773" x="7951788" y="6357938"/>
          <p14:tracePt t="42781" x="8008938" y="6357938"/>
          <p14:tracePt t="42789" x="8075613" y="6357938"/>
          <p14:tracePt t="42797" x="8126413" y="6357938"/>
          <p14:tracePt t="42806" x="8177213" y="6357938"/>
          <p14:tracePt t="42813" x="8228013" y="6346825"/>
          <p14:tracePt t="42821" x="8283575" y="6329363"/>
          <p14:tracePt t="42828" x="8329613" y="6318250"/>
          <p14:tracePt t="42836" x="8385175" y="6300788"/>
          <p14:tracePt t="42844" x="8440738" y="6273800"/>
          <p14:tracePt t="42853" x="8491538" y="6251575"/>
          <p14:tracePt t="42861" x="8553450" y="6216650"/>
          <p14:tracePt t="42870" x="8610600" y="6189663"/>
          <p14:tracePt t="42876" x="8666163" y="6143625"/>
          <p14:tracePt t="42887" x="8710613" y="6110288"/>
          <p14:tracePt t="42893" x="8745538" y="6076950"/>
          <p14:tracePt t="42901" x="8772525" y="6037263"/>
          <p14:tracePt t="42909" x="8801100" y="5997575"/>
          <p14:tracePt t="42917" x="8823325" y="5970588"/>
          <p14:tracePt t="42925" x="8845550" y="5946775"/>
          <p14:tracePt t="42934" x="8869363" y="5913438"/>
          <p14:tracePt t="42941" x="8885238" y="5884863"/>
          <p14:tracePt t="42948" x="8902700" y="5851525"/>
          <p14:tracePt t="42956" x="8918575" y="5818188"/>
          <p14:tracePt t="42964" x="8929688" y="5784850"/>
          <p14:tracePt t="42972" x="8942388" y="5745163"/>
          <p14:tracePt t="42980" x="8947150" y="5711825"/>
          <p14:tracePt t="42988" x="8953500" y="5683250"/>
          <p14:tracePt t="42996" x="8964613" y="5649913"/>
          <p14:tracePt t="43004" x="8975725" y="5614988"/>
          <p14:tracePt t="43012" x="8980488" y="5588000"/>
          <p14:tracePt t="43020" x="8986838" y="5541963"/>
          <p14:tracePt t="43028" x="8986838" y="5486400"/>
          <p14:tracePt t="43036" x="8986838" y="5435600"/>
          <p14:tracePt t="43044" x="8986838" y="5384800"/>
          <p14:tracePt t="43052" x="8986838" y="5322888"/>
          <p14:tracePt t="43060" x="8986838" y="5272088"/>
          <p14:tracePt t="43069" x="8986838" y="5233988"/>
          <p14:tracePt t="43076" x="8991600" y="5176838"/>
          <p14:tracePt t="43084" x="8997950" y="5143500"/>
          <p14:tracePt t="43092" x="9002713" y="5092700"/>
          <p14:tracePt t="43100" x="9009063" y="5064125"/>
          <p14:tracePt t="43108" x="9009063" y="5026025"/>
          <p14:tracePt t="43116" x="9009063" y="4986338"/>
          <p14:tracePt t="43125" x="9002713" y="4935538"/>
          <p14:tracePt t="43132" x="8986838" y="4884738"/>
          <p14:tracePt t="43140" x="8964613" y="4822825"/>
          <p14:tracePt t="43148" x="8929688" y="4760913"/>
          <p14:tracePt t="43156" x="8896350" y="4699000"/>
          <p14:tracePt t="43164" x="8874125" y="4643438"/>
          <p14:tracePt t="43173" x="8834438" y="4581525"/>
          <p14:tracePt t="43181" x="8812213" y="4530725"/>
          <p14:tracePt t="43188" x="8783638" y="4475163"/>
          <p14:tracePt t="43197" x="8750300" y="4424363"/>
          <p14:tracePt t="43205" x="8728075" y="4384675"/>
          <p14:tracePt t="43213" x="8710613" y="4333875"/>
          <p14:tracePt t="43221" x="8694738" y="4305300"/>
          <p14:tracePt t="43229" x="8683625" y="4271963"/>
          <p14:tracePt t="43237" x="8666163" y="4232275"/>
          <p14:tracePt t="43245" x="8648700" y="4205288"/>
          <p14:tracePt t="43255" x="8632825" y="4176713"/>
          <p14:tracePt t="43260" x="8621713" y="4154488"/>
          <p14:tracePt t="43270" x="8610600" y="4132263"/>
          <p14:tracePt t="43277" x="8593138" y="4114800"/>
          <p14:tracePt t="43286" x="8593138" y="4103688"/>
          <p14:tracePt t="43292" x="8575675" y="4081463"/>
          <p14:tracePt t="43300" x="8570913" y="4070350"/>
          <p14:tracePt t="43308" x="8548688" y="4052888"/>
          <p14:tracePt t="43316" x="8531225" y="4030663"/>
          <p14:tracePt t="43324" x="8509000" y="4008438"/>
          <p14:tracePt t="43333" x="8497888" y="3997325"/>
          <p14:tracePt t="43340" x="8469313" y="3979863"/>
          <p14:tracePt t="43348" x="8453438" y="3968750"/>
          <p14:tracePt t="43356" x="8429625" y="3957638"/>
          <p14:tracePt t="43365" x="8413750" y="3946525"/>
          <p14:tracePt t="43373" x="8396288" y="3940175"/>
          <p14:tracePt t="43380" x="8367713" y="3929063"/>
          <p14:tracePt t="43388" x="8340725" y="3924300"/>
          <p14:tracePt t="43396" x="8318500" y="3913188"/>
          <p14:tracePt t="43405" x="8294688" y="3913188"/>
          <p14:tracePt t="43412" x="8278813" y="3906838"/>
          <p14:tracePt t="43420" x="8250238" y="3895725"/>
          <p14:tracePt t="43428" x="8228013" y="3889375"/>
          <p14:tracePt t="43436" x="8205788" y="3884613"/>
          <p14:tracePt t="43444" x="8177213" y="3873500"/>
          <p14:tracePt t="43453" x="8137525" y="3862388"/>
          <p14:tracePt t="43461" x="8104188" y="3856038"/>
          <p14:tracePt t="43469" x="8064500" y="3844925"/>
          <p14:tracePt t="43477" x="8037513" y="3838575"/>
          <p14:tracePt t="43486" x="7997825" y="3827463"/>
          <p14:tracePt t="43492" x="7975600" y="3827463"/>
          <p14:tracePt t="43500" x="7935913" y="3822700"/>
          <p14:tracePt t="43508" x="7885113" y="3816350"/>
          <p14:tracePt t="43516" x="7834313" y="3800475"/>
          <p14:tracePt t="43524" x="7789863" y="3794125"/>
          <p14:tracePt t="43533" x="7743825" y="3789363"/>
          <p14:tracePt t="43540" x="7694613" y="3783013"/>
          <p14:tracePt t="43549" x="7659688" y="3778250"/>
          <p14:tracePt t="43557" x="7621588" y="3771900"/>
          <p14:tracePt t="43566" x="7570788" y="3765550"/>
          <p14:tracePt t="43574" x="7535863" y="3760788"/>
          <p14:tracePt t="43580" x="7486650" y="3749675"/>
          <p14:tracePt t="43588" x="7435850" y="3743325"/>
          <p14:tracePt t="43596" x="7389813" y="3738563"/>
          <p14:tracePt t="43604" x="7334250" y="3732213"/>
          <p14:tracePt t="43613" x="7283450" y="3727450"/>
          <p14:tracePt t="43620" x="7221538" y="3721100"/>
          <p14:tracePt t="43629" x="7177088" y="3716338"/>
          <p14:tracePt t="43636" x="7126288" y="3716338"/>
          <p14:tracePt t="43644" x="7075488" y="3709988"/>
          <p14:tracePt t="43653" x="7042150" y="3705225"/>
          <p14:tracePt t="43661" x="7008813" y="3705225"/>
          <p14:tracePt t="43670" x="6969125" y="3705225"/>
          <p14:tracePt t="43677" x="6951663" y="3705225"/>
          <p14:tracePt t="43685" x="6929438" y="3705225"/>
          <p14:tracePt t="43694" x="6913563" y="3705225"/>
          <p14:tracePt t="43701" x="6896100" y="3705225"/>
          <p14:tracePt t="43709" x="6867525" y="3698875"/>
          <p14:tracePt t="43717" x="6838950" y="3692525"/>
          <p14:tracePt t="43726" x="6811963" y="3692525"/>
          <p14:tracePt t="43734" x="6800850" y="3692525"/>
          <p14:tracePt t="43741" x="6783388" y="3692525"/>
          <p14:tracePt t="43749" x="6765925" y="3692525"/>
          <p14:tracePt t="43757" x="6761163" y="3692525"/>
          <p14:tracePt t="43765" x="6754813" y="3692525"/>
          <p14:tracePt t="43773" x="6750050" y="3692525"/>
          <p14:tracePt t="43781" x="6743700" y="3692525"/>
          <p14:tracePt t="43789" x="6738938" y="3692525"/>
          <p14:tracePt t="43853" x="6732588" y="3692525"/>
          <p14:tracePt t="43861" x="6727825" y="3692525"/>
          <p14:tracePt t="43870" x="6716713" y="3692525"/>
          <p14:tracePt t="43889" x="6705600" y="3692525"/>
          <p14:tracePt t="43901" x="6699250" y="3692525"/>
          <p14:tracePt t="48245" x="6681788" y="3705225"/>
          <p14:tracePt t="48252" x="6654800" y="3727450"/>
          <p14:tracePt t="48260" x="6615113" y="3771900"/>
          <p14:tracePt t="48269" x="6575425" y="3800475"/>
          <p14:tracePt t="48276" x="6535738" y="3822700"/>
          <p14:tracePt t="48285" x="6480175" y="3862388"/>
          <p14:tracePt t="48293" x="6429375" y="3889375"/>
          <p14:tracePt t="48300" x="6389688" y="3924300"/>
          <p14:tracePt t="48308" x="6362700" y="3946525"/>
          <p14:tracePt t="48316" x="6327775" y="3979863"/>
          <p14:tracePt t="48324" x="6300788" y="4013200"/>
          <p14:tracePt t="48333" x="6276975" y="4030663"/>
          <p14:tracePt t="48340" x="6249988" y="4059238"/>
          <p14:tracePt t="48348" x="6221413" y="4086225"/>
          <p14:tracePt t="48356" x="6192838" y="4114800"/>
          <p14:tracePt t="48364" x="6170613" y="4132263"/>
          <p14:tracePt t="48372" x="6126163" y="4165600"/>
          <p14:tracePt t="48380" x="6097588" y="4194175"/>
          <p14:tracePt t="48388" x="6064250" y="4221163"/>
          <p14:tracePt t="48396" x="6030913" y="4256088"/>
          <p14:tracePt t="48404" x="6008688" y="4283075"/>
          <p14:tracePt t="48412" x="5980113" y="4316413"/>
          <p14:tracePt t="48421" x="5951538" y="4362450"/>
          <p14:tracePt t="48428" x="5922963" y="4395788"/>
          <p14:tracePt t="48436" x="5884863" y="4429125"/>
          <p14:tracePt t="48444" x="5861050" y="4457700"/>
          <p14:tracePt t="48452" x="5822950" y="4491038"/>
          <p14:tracePt t="48460" x="5788025" y="4524375"/>
          <p14:tracePt t="48468" x="5761038" y="4548188"/>
          <p14:tracePt t="48476" x="5727700" y="4570413"/>
          <p14:tracePt t="48485" x="5688013" y="4592638"/>
          <p14:tracePt t="48492" x="5670550" y="4603750"/>
          <p14:tracePt t="48500" x="5630863" y="4621213"/>
          <p14:tracePt t="48508" x="5608638" y="4625975"/>
          <p14:tracePt t="48516" x="5586413" y="4637088"/>
          <p14:tracePt t="48524" x="5568950" y="4643438"/>
          <p14:tracePt t="48533" x="5546725" y="4654550"/>
          <p14:tracePt t="48542" x="5541963" y="4659313"/>
          <p14:tracePt t="48549" x="5535613" y="4659313"/>
          <p14:tracePt t="48557" x="5535613" y="4665663"/>
          <p14:tracePt t="48564" x="5524500" y="4672013"/>
          <p14:tracePt t="48580" x="5519738" y="4676775"/>
          <p14:tracePt t="48837" x="5519738" y="4672013"/>
          <p14:tracePt t="48845" x="5519738" y="4665663"/>
          <p14:tracePt t="48853" x="5519738" y="4654550"/>
          <p14:tracePt t="48861" x="5519738" y="4648200"/>
          <p14:tracePt t="48870" x="5519738" y="4643438"/>
          <p14:tracePt t="48888" x="5519738" y="4637088"/>
          <p14:tracePt t="48892" x="5519738" y="4632325"/>
          <p14:tracePt t="55308" x="5513388" y="4614863"/>
          <p14:tracePt t="55316" x="5451475" y="4586288"/>
          <p14:tracePt t="55324" x="5395913" y="4564063"/>
          <p14:tracePt t="55333" x="5349875" y="4552950"/>
          <p14:tracePt t="55341" x="5316538" y="4548188"/>
          <p14:tracePt t="55348" x="5283200" y="4541838"/>
          <p14:tracePt t="55356" x="5260975" y="4537075"/>
          <p14:tracePt t="55364" x="5232400" y="4530725"/>
          <p14:tracePt t="55372" x="5199063" y="4524375"/>
          <p14:tracePt t="55380" x="5187950" y="4524375"/>
          <p14:tracePt t="55388" x="5176838" y="4519613"/>
          <p14:tracePt t="55501" x="5170488" y="4519613"/>
          <p14:tracePt t="55508" x="5164138" y="4524375"/>
          <p14:tracePt t="55516" x="5153025" y="4541838"/>
          <p14:tracePt t="55532" x="5148263" y="4548188"/>
          <p14:tracePt t="55540" x="5148263" y="4564063"/>
          <p14:tracePt t="55548" x="5141913" y="4575175"/>
          <p14:tracePt t="55556" x="5130800" y="4586288"/>
          <p14:tracePt t="55564" x="5130800" y="4592638"/>
          <p14:tracePt t="55572" x="5126038" y="4603750"/>
          <p14:tracePt t="55580" x="5114925" y="4614863"/>
          <p14:tracePt t="55588" x="5114925" y="4621213"/>
          <p14:tracePt t="55596" x="5108575" y="4632325"/>
          <p14:tracePt t="55604" x="5103813" y="4637088"/>
          <p14:tracePt t="55612" x="5103813" y="4643438"/>
          <p14:tracePt t="55628" x="5097463" y="4654550"/>
          <p14:tracePt t="55636" x="5097463" y="4665663"/>
          <p14:tracePt t="55652" x="5086350" y="4676775"/>
          <p14:tracePt t="55660" x="5080000" y="4687888"/>
          <p14:tracePt t="55668" x="5080000" y="4705350"/>
          <p14:tracePt t="55676" x="5075238" y="4716463"/>
          <p14:tracePt t="55684" x="5064125" y="4733925"/>
          <p14:tracePt t="55692" x="5064125" y="4749800"/>
          <p14:tracePt t="55700" x="5057775" y="4767263"/>
          <p14:tracePt t="55708" x="5053013" y="4778375"/>
          <p14:tracePt t="55716" x="5046663" y="4794250"/>
          <p14:tracePt t="55725" x="5046663" y="4811713"/>
          <p14:tracePt t="55733" x="5046663" y="4829175"/>
          <p14:tracePt t="55740" x="5041900" y="4840288"/>
          <p14:tracePt t="55748" x="5041900" y="4856163"/>
          <p14:tracePt t="55756" x="5041900" y="4867275"/>
          <p14:tracePt t="55764" x="5041900" y="4891088"/>
          <p14:tracePt t="55772" x="5041900" y="4902200"/>
          <p14:tracePt t="55780" x="5041900" y="4918075"/>
          <p14:tracePt t="55789" x="5041900" y="4924425"/>
          <p14:tracePt t="55797" x="5041900" y="4935538"/>
          <p14:tracePt t="55804" x="5041900" y="4953000"/>
          <p14:tracePt t="55813" x="5046663" y="4964113"/>
          <p14:tracePt t="55820" x="5046663" y="4968875"/>
          <p14:tracePt t="55828" x="5053013" y="4979988"/>
          <p14:tracePt t="55837" x="5057775" y="4991100"/>
          <p14:tracePt t="55844" x="5057775" y="5002213"/>
          <p14:tracePt t="55853" x="5057775" y="5014913"/>
          <p14:tracePt t="55861" x="5064125" y="5026025"/>
          <p14:tracePt t="55875" x="5068888" y="5037138"/>
          <p14:tracePt t="55876" x="5075238" y="5041900"/>
          <p14:tracePt t="55884" x="5080000" y="5053013"/>
          <p14:tracePt t="55892" x="5086350" y="5064125"/>
          <p14:tracePt t="55900" x="5091113" y="5076825"/>
          <p14:tracePt t="55908" x="5097463" y="5081588"/>
          <p14:tracePt t="55916" x="5108575" y="5092700"/>
          <p14:tracePt t="55924" x="5114925" y="5110163"/>
          <p14:tracePt t="55932" x="5130800" y="5121275"/>
          <p14:tracePt t="55940" x="5141913" y="5132388"/>
          <p14:tracePt t="55948" x="5148263" y="5137150"/>
          <p14:tracePt t="55956" x="5170488" y="5149850"/>
          <p14:tracePt t="55964" x="5187950" y="5160963"/>
          <p14:tracePt t="55972" x="5214938" y="5176838"/>
          <p14:tracePt t="55980" x="5232400" y="5187950"/>
          <p14:tracePt t="55988" x="5243513" y="5199063"/>
          <p14:tracePt t="55996" x="5265738" y="5205413"/>
          <p14:tracePt t="56004" x="5283200" y="5216525"/>
          <p14:tracePt t="56012" x="5311775" y="5233988"/>
          <p14:tracePt t="56020" x="5327650" y="5245100"/>
          <p14:tracePt t="56028" x="5349875" y="5249863"/>
          <p14:tracePt t="56037" x="5384800" y="5260975"/>
          <p14:tracePt t="56044" x="5400675" y="5272088"/>
          <p14:tracePt t="56052" x="5429250" y="5284788"/>
          <p14:tracePt t="56060" x="5468938" y="5295900"/>
          <p14:tracePt t="56068" x="5491163" y="5307013"/>
          <p14:tracePt t="56076" x="5541963" y="5311775"/>
          <p14:tracePt t="56084" x="5580063" y="5322888"/>
          <p14:tracePt t="56092" x="5619750" y="5329238"/>
          <p14:tracePt t="56101" x="5653088" y="5334000"/>
          <p14:tracePt t="56109" x="5692775" y="5334000"/>
          <p14:tracePt t="56116" x="5732463" y="5334000"/>
          <p14:tracePt t="56124" x="5772150" y="5340350"/>
          <p14:tracePt t="56132" x="5811838" y="5345113"/>
          <p14:tracePt t="56140" x="5845175" y="5345113"/>
          <p14:tracePt t="56148" x="5878513" y="5345113"/>
          <p14:tracePt t="56156" x="5907088" y="5345113"/>
          <p14:tracePt t="56164" x="5946775" y="5345113"/>
          <p14:tracePt t="56173" x="5973763" y="5345113"/>
          <p14:tracePt t="56180" x="6002338" y="5345113"/>
          <p14:tracePt t="56188" x="6030913" y="5345113"/>
          <p14:tracePt t="56196" x="6057900" y="5345113"/>
          <p14:tracePt t="56204" x="6092825" y="5345113"/>
          <p14:tracePt t="56212" x="6119813" y="5345113"/>
          <p14:tracePt t="56220" x="6154738" y="5345113"/>
          <p14:tracePt t="56228" x="6176963" y="5345113"/>
          <p14:tracePt t="56236" x="6199188" y="5345113"/>
          <p14:tracePt t="56244" x="6216650" y="5345113"/>
          <p14:tracePt t="56252" x="6232525" y="5345113"/>
          <p14:tracePt t="56260" x="6249988" y="5345113"/>
          <p14:tracePt t="56268" x="6261100" y="5345113"/>
          <p14:tracePt t="56276" x="6272213" y="5345113"/>
          <p14:tracePt t="56284" x="6283325" y="5340350"/>
          <p14:tracePt t="56292" x="6289675" y="5340350"/>
          <p14:tracePt t="56300" x="6300788" y="5329238"/>
          <p14:tracePt t="56308" x="6311900" y="5322888"/>
          <p14:tracePt t="56316" x="6323013" y="5318125"/>
          <p14:tracePt t="56324" x="6327775" y="5311775"/>
          <p14:tracePt t="56332" x="6345238" y="5295900"/>
          <p14:tracePt t="56340" x="6356350" y="5284788"/>
          <p14:tracePt t="56348" x="6367463" y="5272088"/>
          <p14:tracePt t="56356" x="6378575" y="5256213"/>
          <p14:tracePt t="56364" x="6384925" y="5238750"/>
          <p14:tracePt t="56372" x="6400800" y="5222875"/>
          <p14:tracePt t="56380" x="6411913" y="5205413"/>
          <p14:tracePt t="56388" x="6424613" y="5176838"/>
          <p14:tracePt t="56396" x="6440488" y="5165725"/>
          <p14:tracePt t="56404" x="6446838" y="5154613"/>
          <p14:tracePt t="56412" x="6457950" y="5137150"/>
          <p14:tracePt t="56420" x="6462713" y="5126038"/>
          <p14:tracePt t="56428" x="6473825" y="5110163"/>
          <p14:tracePt t="56436" x="6473825" y="5099050"/>
          <p14:tracePt t="56444" x="6484938" y="5087938"/>
          <p14:tracePt t="56452" x="6491288" y="5076825"/>
          <p14:tracePt t="56462" x="6491288" y="5064125"/>
          <p14:tracePt t="56469" x="6497638" y="5048250"/>
          <p14:tracePt t="56478" x="6497638" y="5030788"/>
          <p14:tracePt t="56484" x="6497638" y="5002213"/>
          <p14:tracePt t="56492" x="6497638" y="4975225"/>
          <p14:tracePt t="56500" x="6497638" y="4941888"/>
          <p14:tracePt t="56508" x="6497638" y="4906963"/>
          <p14:tracePt t="56516" x="6497638" y="4884738"/>
          <p14:tracePt t="56524" x="6497638" y="4862513"/>
          <p14:tracePt t="56532" x="6497638" y="4845050"/>
          <p14:tracePt t="56540" x="6497638" y="4822825"/>
          <p14:tracePt t="56548" x="6497638" y="4806950"/>
          <p14:tracePt t="56556" x="6497638" y="4783138"/>
          <p14:tracePt t="56564" x="6497638" y="4772025"/>
          <p14:tracePt t="56572" x="6497638" y="4767263"/>
          <p14:tracePt t="56580" x="6491288" y="4756150"/>
          <p14:tracePt t="56588" x="6484938" y="4745038"/>
          <p14:tracePt t="56596" x="6480175" y="4733925"/>
          <p14:tracePt t="56612" x="6473825" y="4721225"/>
          <p14:tracePt t="56620" x="6469063" y="4710113"/>
          <p14:tracePt t="56628" x="6462713" y="4705350"/>
          <p14:tracePt t="56636" x="6457950" y="4694238"/>
          <p14:tracePt t="56644" x="6451600" y="4676775"/>
          <p14:tracePt t="56652" x="6440488" y="4665663"/>
          <p14:tracePt t="56660" x="6435725" y="4654550"/>
          <p14:tracePt t="56668" x="6424613" y="4643438"/>
          <p14:tracePt t="56676" x="6418263" y="4625975"/>
          <p14:tracePt t="56684" x="6411913" y="4621213"/>
          <p14:tracePt t="56692" x="6400800" y="4610100"/>
          <p14:tracePt t="56700" x="6389688" y="4586288"/>
          <p14:tracePt t="56708" x="6384925" y="4581525"/>
          <p14:tracePt t="56716" x="6367463" y="4570413"/>
          <p14:tracePt t="56724" x="6356350" y="4552950"/>
          <p14:tracePt t="56732" x="6334125" y="4541838"/>
          <p14:tracePt t="56740" x="6311900" y="4524375"/>
          <p14:tracePt t="56748" x="6294438" y="4513263"/>
          <p14:tracePt t="56756" x="6265863" y="4502150"/>
          <p14:tracePt t="56764" x="6249988" y="4497388"/>
          <p14:tracePt t="56772" x="6221413" y="4486275"/>
          <p14:tracePt t="56780" x="6199188" y="4475163"/>
          <p14:tracePt t="56788" x="6181725" y="4468813"/>
          <p14:tracePt t="56796" x="6154738" y="4468813"/>
          <p14:tracePt t="56804" x="6130925" y="4457700"/>
          <p14:tracePt t="56812" x="6097588" y="4457700"/>
          <p14:tracePt t="56820" x="6075363" y="4451350"/>
          <p14:tracePt t="56828" x="6042025" y="4446588"/>
          <p14:tracePt t="56837" x="6013450" y="4440238"/>
          <p14:tracePt t="56844" x="5969000" y="4435475"/>
          <p14:tracePt t="56853" x="5911850" y="4429125"/>
          <p14:tracePt t="56863" x="5867400" y="4429125"/>
          <p14:tracePt t="56868" x="5816600" y="4429125"/>
          <p14:tracePt t="56876" x="5772150" y="4429125"/>
          <p14:tracePt t="56884" x="5727700" y="4429125"/>
          <p14:tracePt t="56892" x="5670550" y="4429125"/>
          <p14:tracePt t="56900" x="5626100" y="4429125"/>
          <p14:tracePt t="56908" x="5575300" y="4429125"/>
          <p14:tracePt t="56916" x="5530850" y="4429125"/>
          <p14:tracePt t="56924" x="5484813" y="4429125"/>
          <p14:tracePt t="56932" x="5434013" y="4429125"/>
          <p14:tracePt t="56940" x="5395913" y="4429125"/>
          <p14:tracePt t="56948" x="5349875" y="4435475"/>
          <p14:tracePt t="56956" x="5294313" y="4446588"/>
          <p14:tracePt t="56964" x="5260975" y="4457700"/>
          <p14:tracePt t="56972" x="5232400" y="4464050"/>
          <p14:tracePt t="56980" x="5203825" y="4475163"/>
          <p14:tracePt t="56989" x="5181600" y="4486275"/>
          <p14:tracePt t="56996" x="5159375" y="4491038"/>
          <p14:tracePt t="57004" x="5148263" y="4497388"/>
          <p14:tracePt t="57012" x="5130800" y="4502150"/>
          <p14:tracePt t="57020" x="5119688" y="4502150"/>
          <p14:tracePt t="57028" x="5114925" y="4508500"/>
          <p14:tracePt t="57036" x="5097463" y="4513263"/>
          <p14:tracePt t="57044" x="5086350" y="4519613"/>
          <p14:tracePt t="57052" x="5080000" y="4519613"/>
          <p14:tracePt t="57060" x="5068888" y="4524375"/>
          <p14:tracePt t="57069" x="5057775" y="4537075"/>
          <p14:tracePt t="57076" x="5053013" y="4537075"/>
          <p14:tracePt t="57085" x="5041900" y="4541838"/>
          <p14:tracePt t="57092" x="5035550" y="4548188"/>
          <p14:tracePt t="57100" x="5030788" y="4552950"/>
          <p14:tracePt t="57108" x="5006975" y="4570413"/>
          <p14:tracePt t="57117" x="5002213" y="4575175"/>
          <p14:tracePt t="57124" x="4995863" y="4581525"/>
          <p14:tracePt t="57132" x="4991100" y="4598988"/>
          <p14:tracePt t="57142" x="4979988" y="4610100"/>
          <p14:tracePt t="57149" x="4973638" y="4625975"/>
          <p14:tracePt t="57158" x="4968875" y="4637088"/>
          <p14:tracePt t="57165" x="4968875" y="4643438"/>
          <p14:tracePt t="57175" x="4962525" y="4654550"/>
          <p14:tracePt t="57180" x="4962525" y="4659313"/>
          <p14:tracePt t="57188" x="4962525" y="4672013"/>
          <p14:tracePt t="57196" x="4957763" y="4683125"/>
          <p14:tracePt t="57205" x="4957763" y="4687888"/>
          <p14:tracePt t="57212" x="4957763" y="4705350"/>
          <p14:tracePt t="57220" x="4957763" y="4716463"/>
          <p14:tracePt t="57228" x="4957763" y="4733925"/>
          <p14:tracePt t="57236" x="4957763" y="4756150"/>
          <p14:tracePt t="57244" x="4957763" y="4778375"/>
          <p14:tracePt t="57253" x="4957763" y="4811713"/>
          <p14:tracePt t="57260" x="4962525" y="4833938"/>
          <p14:tracePt t="57270" x="4973638" y="4873625"/>
          <p14:tracePt t="57278" x="4991100" y="4906963"/>
          <p14:tracePt t="57287" x="4991100" y="4929188"/>
          <p14:tracePt t="57293" x="4995863" y="4946650"/>
          <p14:tracePt t="57301" x="5002213" y="4964113"/>
          <p14:tracePt t="57310" x="5002213" y="4975225"/>
          <p14:tracePt t="57317" x="5002213" y="4986338"/>
          <p14:tracePt t="57326" x="5006975" y="4997450"/>
          <p14:tracePt t="57334" x="5013325" y="5014913"/>
          <p14:tracePt t="57342" x="5013325" y="5026025"/>
          <p14:tracePt t="57349" x="5018088" y="5030788"/>
          <p14:tracePt t="57358" x="5018088" y="5037138"/>
          <p14:tracePt t="57366" x="5024438" y="5048250"/>
          <p14:tracePt t="57380" x="5024438" y="5053013"/>
          <p14:tracePt t="58524" x="5035550" y="5064125"/>
          <p14:tracePt t="58532" x="5068888" y="5070475"/>
          <p14:tracePt t="58540" x="5103813" y="5076825"/>
          <p14:tracePt t="58548" x="5126038" y="5081588"/>
          <p14:tracePt t="58556" x="5141913" y="5087938"/>
          <p14:tracePt t="58564" x="5164138" y="5087938"/>
          <p14:tracePt t="58572" x="5176838" y="5092700"/>
          <p14:tracePt t="58580" x="5203825" y="5099050"/>
          <p14:tracePt t="58589" x="5210175" y="5099050"/>
          <p14:tracePt t="58596" x="5226050" y="5099050"/>
          <p14:tracePt t="58604" x="5232400" y="5099050"/>
          <p14:tracePt t="58614" x="5238750" y="5099050"/>
          <p14:tracePt t="58619" x="5249863" y="5099050"/>
          <p14:tracePt t="58628" x="5260975" y="5103813"/>
          <p14:tracePt t="58644" x="5265738" y="5103813"/>
          <p14:tracePt t="58652" x="5276850" y="5103813"/>
          <p14:tracePt t="58660" x="5287963" y="5110163"/>
          <p14:tracePt t="58668" x="5311775" y="5110163"/>
          <p14:tracePt t="58676" x="5334000" y="5114925"/>
          <p14:tracePt t="58684" x="5356225" y="5114925"/>
          <p14:tracePt t="58692" x="5372100" y="5114925"/>
          <p14:tracePt t="58700" x="5384800" y="5114925"/>
          <p14:tracePt t="58708" x="5400675" y="5114925"/>
          <p14:tracePt t="58716" x="5411788" y="5114925"/>
          <p14:tracePt t="58724" x="5422900" y="5114925"/>
          <p14:tracePt t="58733" x="5434013" y="5114925"/>
          <p14:tracePt t="58740" x="5446713" y="5114925"/>
          <p14:tracePt t="58748" x="5457825" y="5114925"/>
          <p14:tracePt t="58757" x="5468938" y="5114925"/>
          <p14:tracePt t="58765" x="5484813" y="5114925"/>
          <p14:tracePt t="58773" x="5507038" y="5121275"/>
          <p14:tracePt t="58781" x="5524500" y="5121275"/>
          <p14:tracePt t="58789" x="5541963" y="5121275"/>
          <p14:tracePt t="58797" x="5564188" y="5121275"/>
          <p14:tracePt t="58805" x="5580063" y="5121275"/>
          <p14:tracePt t="58812" x="5603875" y="5126038"/>
          <p14:tracePt t="58820" x="5630863" y="5132388"/>
          <p14:tracePt t="58828" x="5653088" y="5132388"/>
          <p14:tracePt t="58837" x="5676900" y="5132388"/>
          <p14:tracePt t="58844" x="5703888" y="5132388"/>
          <p14:tracePt t="58852" x="5721350" y="5132388"/>
          <p14:tracePt t="58860" x="5743575" y="5132388"/>
          <p14:tracePt t="58876" x="5783263" y="5132388"/>
          <p14:tracePt t="58884" x="5800725" y="5132388"/>
          <p14:tracePt t="58892" x="5816600" y="5132388"/>
          <p14:tracePt t="58900" x="5834063" y="5132388"/>
          <p14:tracePt t="58909" x="5849938" y="5132388"/>
          <p14:tracePt t="58916" x="5867400" y="5132388"/>
          <p14:tracePt t="58924" x="5878513" y="5132388"/>
          <p14:tracePt t="58932" x="5895975" y="5132388"/>
          <p14:tracePt t="58940" x="5911850" y="5132388"/>
          <p14:tracePt t="58948" x="5929313" y="5132388"/>
          <p14:tracePt t="58956" x="5946775" y="5132388"/>
          <p14:tracePt t="58964" x="5962650" y="5132388"/>
          <p14:tracePt t="58972" x="5984875" y="5132388"/>
          <p14:tracePt t="58980" x="5995988" y="5132388"/>
          <p14:tracePt t="58988" x="6013450" y="5132388"/>
          <p14:tracePt t="59004" x="6019800" y="5132388"/>
          <p14:tracePt t="59012" x="6024563" y="5132388"/>
          <p14:tracePt t="59125" x="6030913" y="5126038"/>
          <p14:tracePt t="59132" x="6030913" y="5121275"/>
          <p14:tracePt t="59140" x="6035675" y="5121275"/>
          <p14:tracePt t="59148" x="6035675" y="5114925"/>
          <p14:tracePt t="59156" x="6042025" y="5110163"/>
          <p14:tracePt t="59173" x="6046788" y="5103813"/>
          <p14:tracePt t="59180" x="6046788" y="5099050"/>
          <p14:tracePt t="59188" x="6053138" y="5099050"/>
          <p14:tracePt t="59204" x="6057900" y="5099050"/>
          <p14:tracePt t="59220" x="6064250" y="5092700"/>
          <p14:tracePt t="59237" x="6064250" y="5087938"/>
          <p14:tracePt t="59245" x="6069013" y="5087938"/>
          <p14:tracePt t="59269" x="6069013" y="5081588"/>
          <p14:tracePt t="59286" x="6069013" y="5076825"/>
          <p14:tracePt t="59292" x="6075363" y="5070475"/>
          <p14:tracePt t="59300" x="6075363" y="5064125"/>
          <p14:tracePt t="59316" x="6075363" y="5059363"/>
          <p14:tracePt t="59742" x="6081713" y="5048250"/>
          <p14:tracePt t="63348" x="6081713" y="5019675"/>
          <p14:tracePt t="63356" x="6081713" y="4997450"/>
          <p14:tracePt t="63364" x="6092825" y="4957763"/>
          <p14:tracePt t="63372" x="6103938" y="4924425"/>
          <p14:tracePt t="63380" x="6119813" y="4884738"/>
          <p14:tracePt t="63388" x="6130925" y="4845050"/>
          <p14:tracePt t="63396" x="6143625" y="4811713"/>
          <p14:tracePt t="63404" x="6154738" y="4783138"/>
          <p14:tracePt t="63412" x="6154738" y="4760913"/>
          <p14:tracePt t="63420" x="6159500" y="4738688"/>
          <p14:tracePt t="63428" x="6159500" y="4716463"/>
          <p14:tracePt t="63436" x="6159500" y="4699000"/>
          <p14:tracePt t="63444" x="6159500" y="4683125"/>
          <p14:tracePt t="63453" x="6159500" y="4659313"/>
          <p14:tracePt t="63460" x="6159500" y="4648200"/>
          <p14:tracePt t="63468" x="6159500" y="4632325"/>
          <p14:tracePt t="63476" x="6159500" y="4621213"/>
          <p14:tracePt t="63484" x="6154738" y="4603750"/>
          <p14:tracePt t="63492" x="6148388" y="4592638"/>
          <p14:tracePt t="63500" x="6137275" y="4564063"/>
          <p14:tracePt t="63508" x="6130925" y="4552950"/>
          <p14:tracePt t="63516" x="6108700" y="4530725"/>
          <p14:tracePt t="63524" x="6097588" y="4519613"/>
          <p14:tracePt t="63532" x="6081713" y="4502150"/>
          <p14:tracePt t="63540" x="6069013" y="4491038"/>
          <p14:tracePt t="63548" x="6057900" y="4479925"/>
          <p14:tracePt t="63556" x="6046788" y="4468813"/>
          <p14:tracePt t="63564" x="6024563" y="4457700"/>
          <p14:tracePt t="63572" x="6008688" y="4451350"/>
          <p14:tracePt t="63580" x="5973763" y="4440238"/>
          <p14:tracePt t="63588" x="5951538" y="4429125"/>
          <p14:tracePt t="63596" x="5918200" y="4413250"/>
          <p14:tracePt t="63605" x="5884863" y="4406900"/>
          <p14:tracePt t="63616" x="5849938" y="4395788"/>
          <p14:tracePt t="63620" x="5827713" y="4384675"/>
          <p14:tracePt t="63628" x="5794375" y="4384675"/>
          <p14:tracePt t="63636" x="5765800" y="4373563"/>
          <p14:tracePt t="63644" x="5738813" y="4367213"/>
          <p14:tracePt t="63652" x="5715000" y="4367213"/>
          <p14:tracePt t="63662" x="5688013" y="4362450"/>
          <p14:tracePt t="63669" x="5659438" y="4356100"/>
          <p14:tracePt t="63678" x="5630863" y="4356100"/>
          <p14:tracePt t="63685" x="5603875" y="4351338"/>
          <p14:tracePt t="63692" x="5580063" y="4351338"/>
          <p14:tracePt t="63700" x="5564188" y="4351338"/>
          <p14:tracePt t="63708" x="5546725" y="4351338"/>
          <p14:tracePt t="63716" x="5524500" y="4351338"/>
          <p14:tracePt t="63724" x="5507038" y="4351338"/>
          <p14:tracePt t="63732" x="5484813" y="4351338"/>
          <p14:tracePt t="63740" x="5462588" y="4351338"/>
          <p14:tracePt t="63748" x="5429250" y="4362450"/>
          <p14:tracePt t="63757" x="5400675" y="4373563"/>
          <p14:tracePt t="63764" x="5349875" y="4384675"/>
          <p14:tracePt t="63772" x="5305425" y="4402138"/>
          <p14:tracePt t="63780" x="5265738" y="4406900"/>
          <p14:tracePt t="63788" x="5232400" y="4418013"/>
          <p14:tracePt t="63796" x="5192713" y="4429125"/>
          <p14:tracePt t="63804" x="5159375" y="4440238"/>
          <p14:tracePt t="63812" x="5119688" y="4457700"/>
          <p14:tracePt t="63820" x="5103813" y="4468813"/>
          <p14:tracePt t="63828" x="5068888" y="4491038"/>
          <p14:tracePt t="63837" x="5053013" y="4502150"/>
          <p14:tracePt t="63844" x="5041900" y="4513263"/>
          <p14:tracePt t="63852" x="5024438" y="4530725"/>
          <p14:tracePt t="63860" x="5013325" y="4548188"/>
          <p14:tracePt t="63868" x="5002213" y="4575175"/>
          <p14:tracePt t="63877" x="4991100" y="4610100"/>
          <p14:tracePt t="63895" x="4962525" y="4672013"/>
          <p14:tracePt t="63901" x="4951413" y="4705350"/>
          <p14:tracePt t="63909" x="4940300" y="4733925"/>
          <p14:tracePt t="63917" x="4933950" y="4756150"/>
          <p14:tracePt t="63926" x="4922838" y="4778375"/>
          <p14:tracePt t="63932" x="4922838" y="4794250"/>
          <p14:tracePt t="63940" x="4918075" y="4811713"/>
          <p14:tracePt t="63948" x="4918075" y="4822825"/>
          <p14:tracePt t="63956" x="4918075" y="4829175"/>
          <p14:tracePt t="63964" x="4918075" y="4840288"/>
          <p14:tracePt t="63972" x="4918075" y="4851400"/>
          <p14:tracePt t="63980" x="4918075" y="4862513"/>
          <p14:tracePt t="63988" x="4918075" y="4873625"/>
          <p14:tracePt t="63996" x="4918075" y="4884738"/>
          <p14:tracePt t="64004" x="4918075" y="4906963"/>
          <p14:tracePt t="64012" x="4918075" y="4924425"/>
          <p14:tracePt t="64020" x="4918075" y="4946650"/>
          <p14:tracePt t="64028" x="4918075" y="4964113"/>
          <p14:tracePt t="64036" x="4929188" y="4991100"/>
          <p14:tracePt t="64047" x="4940300" y="5019675"/>
          <p14:tracePt t="64053" x="4945063" y="5048250"/>
          <p14:tracePt t="64065" x="4962525" y="5081588"/>
          <p14:tracePt t="64068" x="4973638" y="5103813"/>
          <p14:tracePt t="64078" x="4979988" y="5132388"/>
          <p14:tracePt t="64085" x="4995863" y="5165725"/>
          <p14:tracePt t="64093" x="5006975" y="5183188"/>
          <p14:tracePt t="64101" x="5024438" y="5199063"/>
          <p14:tracePt t="64109" x="5030788" y="5222875"/>
          <p14:tracePt t="64117" x="5046663" y="5238750"/>
          <p14:tracePt t="64124" x="5057775" y="5260975"/>
          <p14:tracePt t="64132" x="5075238" y="5272088"/>
          <p14:tracePt t="64141" x="5086350" y="5289550"/>
          <p14:tracePt t="64148" x="5103813" y="5307013"/>
          <p14:tracePt t="64158" x="5126038" y="5329238"/>
          <p14:tracePt t="64164" x="5153025" y="5334000"/>
          <p14:tracePt t="64173" x="5176838" y="5345113"/>
          <p14:tracePt t="64180" x="5203825" y="5357813"/>
          <p14:tracePt t="64189" x="5238750" y="5373688"/>
          <p14:tracePt t="64196" x="5276850" y="5380038"/>
          <p14:tracePt t="64204" x="5311775" y="5391150"/>
          <p14:tracePt t="64212" x="5349875" y="5402263"/>
          <p14:tracePt t="64220" x="5389563" y="5413375"/>
          <p14:tracePt t="64228" x="5422900" y="5419725"/>
          <p14:tracePt t="64237" x="5462588" y="5430838"/>
          <p14:tracePt t="64245" x="5507038" y="5441950"/>
          <p14:tracePt t="64253" x="5541963" y="5441950"/>
          <p14:tracePt t="64261" x="5580063" y="5453063"/>
          <p14:tracePt t="64269" x="5619750" y="5457825"/>
          <p14:tracePt t="64278" x="5659438" y="5457825"/>
          <p14:tracePt t="64285" x="5703888" y="5464175"/>
          <p14:tracePt t="64293" x="5743575" y="5468938"/>
          <p14:tracePt t="64300" x="5783263" y="5475288"/>
          <p14:tracePt t="64308" x="5834063" y="5475288"/>
          <p14:tracePt t="64317" x="5884863" y="5475288"/>
          <p14:tracePt t="64325" x="5940425" y="5475288"/>
          <p14:tracePt t="64334" x="5995988" y="5475288"/>
          <p14:tracePt t="64340" x="6053138" y="5475288"/>
          <p14:tracePt t="64348" x="6119813" y="5475288"/>
          <p14:tracePt t="64356" x="6176963" y="5475288"/>
          <p14:tracePt t="64364" x="6238875" y="5475288"/>
          <p14:tracePt t="64373" x="6289675" y="5475288"/>
          <p14:tracePt t="64381" x="6338888" y="5464175"/>
          <p14:tracePt t="64389" x="6384925" y="5453063"/>
          <p14:tracePt t="64398" x="6429375" y="5435600"/>
          <p14:tracePt t="64404" x="6457950" y="5419725"/>
          <p14:tracePt t="64412" x="6484938" y="5402263"/>
          <p14:tracePt t="64420" x="6502400" y="5391150"/>
          <p14:tracePt t="64428" x="6508750" y="5384800"/>
          <p14:tracePt t="64436" x="6519863" y="5373688"/>
          <p14:tracePt t="64444" x="6524625" y="5368925"/>
          <p14:tracePt t="64453" x="6542088" y="5357813"/>
          <p14:tracePt t="64460" x="6546850" y="5345113"/>
          <p14:tracePt t="64468" x="6553200" y="5334000"/>
          <p14:tracePt t="64477" x="6564313" y="5322888"/>
          <p14:tracePt t="64484" x="6586538" y="5295900"/>
          <p14:tracePt t="64492" x="6608763" y="5278438"/>
          <p14:tracePt t="64500" x="6626225" y="5256213"/>
          <p14:tracePt t="64508" x="6637338" y="5233988"/>
          <p14:tracePt t="64516" x="6659563" y="5205413"/>
          <p14:tracePt t="64524" x="6677025" y="5176838"/>
          <p14:tracePt t="64533" x="6692900" y="5160963"/>
          <p14:tracePt t="64541" x="6699250" y="5143500"/>
          <p14:tracePt t="64549" x="6699250" y="5137150"/>
          <p14:tracePt t="64557" x="6710363" y="5126038"/>
          <p14:tracePt t="64565" x="6716713" y="5114925"/>
          <p14:tracePt t="64572" x="6727825" y="5092700"/>
          <p14:tracePt t="64580" x="6732588" y="5076825"/>
          <p14:tracePt t="64588" x="6738938" y="5059363"/>
          <p14:tracePt t="64596" x="6743700" y="5037138"/>
          <p14:tracePt t="64604" x="6743700" y="5019675"/>
          <p14:tracePt t="64613" x="6750050" y="5002213"/>
          <p14:tracePt t="64620" x="6750050" y="4979988"/>
          <p14:tracePt t="64628" x="6750050" y="4953000"/>
          <p14:tracePt t="64636" x="6750050" y="4929188"/>
          <p14:tracePt t="64644" x="6750050" y="4906963"/>
          <p14:tracePt t="64653" x="6743700" y="4873625"/>
          <p14:tracePt t="64660" x="6738938" y="4851400"/>
          <p14:tracePt t="64668" x="6727825" y="4833938"/>
          <p14:tracePt t="64678" x="6721475" y="4811713"/>
          <p14:tracePt t="64685" x="6705600" y="4789488"/>
          <p14:tracePt t="64692" x="6688138" y="4767263"/>
          <p14:tracePt t="64700" x="6677025" y="4749800"/>
          <p14:tracePt t="64708" x="6654800" y="4727575"/>
          <p14:tracePt t="64716" x="6637338" y="4710113"/>
          <p14:tracePt t="64724" x="6619875" y="4687888"/>
          <p14:tracePt t="64733" x="6592888" y="4659313"/>
          <p14:tracePt t="64740" x="6570663" y="4643438"/>
          <p14:tracePt t="64749" x="6535738" y="4610100"/>
          <p14:tracePt t="64758" x="6497638" y="4581525"/>
          <p14:tracePt t="64764" x="6457950" y="4552950"/>
          <p14:tracePt t="64772" x="6411913" y="4530725"/>
          <p14:tracePt t="64780" x="6378575" y="4508500"/>
          <p14:tracePt t="64788" x="6338888" y="4486275"/>
          <p14:tracePt t="64796" x="6311900" y="4468813"/>
          <p14:tracePt t="64804" x="6276975" y="4451350"/>
          <p14:tracePt t="64813" x="6238875" y="4429125"/>
          <p14:tracePt t="64821" x="6199188" y="4413250"/>
          <p14:tracePt t="64829" x="6165850" y="4395788"/>
          <p14:tracePt t="64838" x="6126163" y="4378325"/>
          <p14:tracePt t="64845" x="6086475" y="4362450"/>
          <p14:tracePt t="64853" x="6030913" y="4351338"/>
          <p14:tracePt t="64864" x="5984875" y="4333875"/>
          <p14:tracePt t="64868" x="5929313" y="4316413"/>
          <p14:tracePt t="64877" x="5884863" y="4305300"/>
          <p14:tracePt t="64894" x="5794375" y="4294188"/>
          <p14:tracePt t="64900" x="5749925" y="4289425"/>
          <p14:tracePt t="64908" x="5710238" y="4289425"/>
          <p14:tracePt t="64916" x="5670550" y="4289425"/>
          <p14:tracePt t="64924" x="5626100" y="4289425"/>
          <p14:tracePt t="64932" x="5586413" y="4289425"/>
          <p14:tracePt t="64940" x="5541963" y="4289425"/>
          <p14:tracePt t="64948" x="5495925" y="4289425"/>
          <p14:tracePt t="64957" x="5462588" y="4289425"/>
          <p14:tracePt t="64964" x="5418138" y="4289425"/>
          <p14:tracePt t="64972" x="5378450" y="4289425"/>
          <p14:tracePt t="64980" x="5338763" y="4294188"/>
          <p14:tracePt t="64988" x="5287963" y="4305300"/>
          <p14:tracePt t="64996" x="5243513" y="4316413"/>
          <p14:tracePt t="65004" x="5199063" y="4333875"/>
          <p14:tracePt t="65012" x="5153025" y="4344988"/>
          <p14:tracePt t="65020" x="5103813" y="4367213"/>
          <p14:tracePt t="65029" x="5068888" y="4373563"/>
          <p14:tracePt t="65037" x="5030788" y="4402138"/>
          <p14:tracePt t="65044" x="5002213" y="4413250"/>
          <p14:tracePt t="65052" x="4979988" y="4429125"/>
          <p14:tracePt t="65060" x="4957763" y="4446588"/>
          <p14:tracePt t="65068" x="4945063" y="4457700"/>
          <p14:tracePt t="65076" x="4922838" y="4479925"/>
          <p14:tracePt t="65084" x="4918075" y="4486275"/>
          <p14:tracePt t="65092" x="4900613" y="4513263"/>
          <p14:tracePt t="65100" x="4895850" y="4530725"/>
          <p14:tracePt t="65108" x="4878388" y="4552950"/>
          <p14:tracePt t="65117" x="4867275" y="4581525"/>
          <p14:tracePt t="65124" x="4856163" y="4610100"/>
          <p14:tracePt t="65133" x="4838700" y="4632325"/>
          <p14:tracePt t="65141" x="4838700" y="4648200"/>
          <p14:tracePt t="65149" x="4833938" y="4676775"/>
          <p14:tracePt t="65158" x="4822825" y="4699000"/>
          <p14:tracePt t="65165" x="4816475" y="4721225"/>
          <p14:tracePt t="65174" x="4816475" y="4749800"/>
          <p14:tracePt t="65180" x="4816475" y="4767263"/>
          <p14:tracePt t="65189" x="4810125" y="4783138"/>
          <p14:tracePt t="65196" x="4810125" y="4800600"/>
          <p14:tracePt t="65204" x="4810125" y="4822825"/>
          <p14:tracePt t="65212" x="4810125" y="4840288"/>
          <p14:tracePt t="65220" x="4810125" y="4856163"/>
          <p14:tracePt t="65228" x="4810125" y="4873625"/>
          <p14:tracePt t="65237" x="4816475" y="4884738"/>
          <p14:tracePt t="65244" x="4822825" y="4895850"/>
          <p14:tracePt t="65252" x="4822825" y="4913313"/>
          <p14:tracePt t="65261" x="4827588" y="4924425"/>
          <p14:tracePt t="65268" x="4827588" y="4935538"/>
          <p14:tracePt t="65276" x="4838700" y="4957763"/>
          <p14:tracePt t="65284" x="4845050" y="4979988"/>
          <p14:tracePt t="65293" x="4845050" y="4997450"/>
          <p14:tracePt t="65300" x="4856163" y="5014913"/>
          <p14:tracePt t="65308" x="4860925" y="5030788"/>
          <p14:tracePt t="65317" x="4867275" y="5048250"/>
          <p14:tracePt t="65324" x="4872038" y="5064125"/>
          <p14:tracePt t="65333" x="4883150" y="5076825"/>
          <p14:tracePt t="65340" x="4883150" y="5081588"/>
          <p14:tracePt t="65348" x="4889500" y="5092700"/>
          <p14:tracePt t="65356" x="4889500" y="5099050"/>
          <p14:tracePt t="65364" x="4895850" y="5103813"/>
          <p14:tracePt t="65380" x="4895850" y="5110163"/>
          <p14:tracePt t="65492" x="4895850" y="5114925"/>
          <p14:tracePt t="65500" x="4900613" y="5121275"/>
          <p14:tracePt t="65508" x="4900613" y="5126038"/>
          <p14:tracePt t="65516" x="4900613" y="5132388"/>
          <p14:tracePt t="65588" x="4906963" y="5137150"/>
          <p14:tracePt t="65604" x="4906963" y="5149850"/>
          <p14:tracePt t="65613" x="4911725" y="5154613"/>
          <p14:tracePt t="65620" x="4911725" y="5160963"/>
          <p14:tracePt t="65644" x="4918075" y="5165725"/>
          <p14:tracePt t="65725" x="4918075" y="5172075"/>
          <p14:tracePt t="65734" x="4918075" y="5176838"/>
          <p14:tracePt t="65741" x="4922838" y="5183188"/>
          <p14:tracePt t="65749" x="4929188" y="5187950"/>
          <p14:tracePt t="65757" x="4929188" y="5194300"/>
          <p14:tracePt t="65765" x="4933950" y="5199063"/>
          <p14:tracePt t="65773" x="4940300" y="5210175"/>
          <p14:tracePt t="65784" x="4945063" y="5216525"/>
          <p14:tracePt t="65788" x="4951413" y="5222875"/>
          <p14:tracePt t="65796" x="4962525" y="5233988"/>
          <p14:tracePt t="65804" x="4984750" y="5256213"/>
          <p14:tracePt t="65812" x="4991100" y="5260975"/>
          <p14:tracePt t="65820" x="5006975" y="5272088"/>
          <p14:tracePt t="65829" x="5024438" y="5278438"/>
          <p14:tracePt t="65838" x="5035550" y="5289550"/>
          <p14:tracePt t="65845" x="5053013" y="5295900"/>
          <p14:tracePt t="65853" x="5068888" y="5307013"/>
          <p14:tracePt t="65866" x="5080000" y="5311775"/>
          <p14:tracePt t="65867" x="5091113" y="5318125"/>
          <p14:tracePt t="65876" x="5097463" y="5329238"/>
          <p14:tracePt t="65895" x="5108575" y="5329238"/>
          <p14:tracePt t="65924" x="5114925" y="5334000"/>
          <p14:tracePt t="65948" x="5119688" y="5340350"/>
          <p14:tracePt t="65957" x="5126038" y="5345113"/>
          <p14:tracePt t="65972" x="5130800" y="5345113"/>
          <p14:tracePt t="66141" x="5137150" y="5351463"/>
          <p14:tracePt t="66148" x="5148263" y="5357813"/>
          <p14:tracePt t="66156" x="5170488" y="5362575"/>
          <p14:tracePt t="66164" x="5199063" y="5368925"/>
          <p14:tracePt t="66173" x="5214938" y="5368925"/>
          <p14:tracePt t="66180" x="5243513" y="5368925"/>
          <p14:tracePt t="66189" x="5272088" y="5368925"/>
          <p14:tracePt t="66196" x="5305425" y="5368925"/>
          <p14:tracePt t="66204" x="5327650" y="5368925"/>
          <p14:tracePt t="66212" x="5345113" y="5368925"/>
          <p14:tracePt t="66220" x="5360988" y="5368925"/>
          <p14:tracePt t="66228" x="5378450" y="5368925"/>
          <p14:tracePt t="66236" x="5395913" y="5368925"/>
          <p14:tracePt t="66244" x="5400675" y="5368925"/>
          <p14:tracePt t="66252" x="5418138" y="5368925"/>
          <p14:tracePt t="66260" x="5422900" y="5368925"/>
          <p14:tracePt t="66268" x="5434013" y="5368925"/>
          <p14:tracePt t="66276" x="5440363" y="5368925"/>
          <p14:tracePt t="66285" x="5446713" y="5368925"/>
          <p14:tracePt t="66294" x="5451475" y="5368925"/>
          <p14:tracePt t="66301" x="5462588" y="5368925"/>
          <p14:tracePt t="66309" x="5473700" y="5368925"/>
          <p14:tracePt t="66324" x="5484813" y="5368925"/>
          <p14:tracePt t="66332" x="5491163" y="5368925"/>
          <p14:tracePt t="66348" x="5502275" y="5368925"/>
          <p14:tracePt t="66372" x="5507038" y="5368925"/>
          <p14:tracePt t="66557" x="5507038" y="5351463"/>
          <p14:tracePt t="66564" x="5507038" y="5322888"/>
          <p14:tracePt t="66573" x="5507038" y="5311775"/>
          <p14:tracePt t="66581" x="5507038" y="5307013"/>
          <p14:tracePt t="66589" x="5513388" y="5295900"/>
          <p14:tracePt t="66597" x="5519738" y="5284788"/>
          <p14:tracePt t="66605" x="5530850" y="5267325"/>
          <p14:tracePt t="66615" x="5530850" y="5249863"/>
          <p14:tracePt t="66622" x="5541963" y="5233988"/>
          <p14:tracePt t="66628" x="5546725" y="5222875"/>
          <p14:tracePt t="66636" x="5546725" y="5210175"/>
          <p14:tracePt t="66645" x="5553075" y="5199063"/>
          <p14:tracePt t="66661" x="5553075" y="51943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43159FD-B8EB-43F4-B0E1-E8DA51A5B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8268" y="229816"/>
            <a:ext cx="4104457" cy="580819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7F68474-353E-4E4D-9667-D380C476B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062" y="238308"/>
            <a:ext cx="4300910" cy="580526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77F73DC-6746-4658-A14F-AB0D249B8280}"/>
              </a:ext>
            </a:extLst>
          </p:cNvPr>
          <p:cNvSpPr/>
          <p:nvPr/>
        </p:nvSpPr>
        <p:spPr>
          <a:xfrm>
            <a:off x="899592" y="6158027"/>
            <a:ext cx="4147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2017</a:t>
            </a:r>
            <a:r>
              <a:rPr lang="ja-JP" altLang="en-US" sz="2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ja-JP" altLang="en-US" sz="22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（６年前）</a:t>
            </a:r>
            <a:r>
              <a:rPr lang="ja-JP" altLang="en-US" sz="24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のポスター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47BE768-C4D3-492B-A074-145A6DCC2D92}"/>
              </a:ext>
            </a:extLst>
          </p:cNvPr>
          <p:cNvSpPr/>
          <p:nvPr/>
        </p:nvSpPr>
        <p:spPr>
          <a:xfrm>
            <a:off x="133611" y="6453336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11/17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ADF11B1D-3A6F-4542-A2D0-E541AD09C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7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7"/>
    </mc:Choice>
    <mc:Fallback xmlns="">
      <p:transition spd="slow" advTm="22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83" x="5557838" y="5194300"/>
          <p14:tracePt t="1169" x="5557838" y="5199063"/>
          <p14:tracePt t="1178" x="5553075" y="5205413"/>
          <p14:tracePt t="1186" x="5553075" y="5216525"/>
          <p14:tracePt t="1194" x="5541963" y="5227638"/>
          <p14:tracePt t="1202" x="5524500" y="5245100"/>
          <p14:tracePt t="1209" x="5462588" y="5284788"/>
          <p14:tracePt t="1219" x="5384800" y="5340350"/>
          <p14:tracePt t="1225" x="5334000" y="5368925"/>
          <p14:tracePt t="1233" x="5287963" y="5391150"/>
          <p14:tracePt t="1243" x="5272088" y="5407025"/>
          <p14:tracePt t="1250" x="5243513" y="5424488"/>
          <p14:tracePt t="1257" x="5226050" y="5435600"/>
          <p14:tracePt t="1266" x="5192713" y="5453063"/>
          <p14:tracePt t="1274" x="5159375" y="5468938"/>
          <p14:tracePt t="1281" x="5126038" y="5492750"/>
          <p14:tracePt t="1289" x="5097463" y="5508625"/>
          <p14:tracePt t="1299" x="5064125" y="5537200"/>
          <p14:tracePt t="1304" x="5035550" y="5565775"/>
          <p14:tracePt t="1313" x="5018088" y="5588000"/>
          <p14:tracePt t="1321" x="5002213" y="5610225"/>
          <p14:tracePt t="1329" x="4991100" y="5632450"/>
          <p14:tracePt t="1337" x="4979988" y="5654675"/>
          <p14:tracePt t="1348" x="4968875" y="5683250"/>
          <p14:tracePt t="1353" x="4962525" y="5694363"/>
          <p14:tracePt t="1364" x="4951413" y="5711825"/>
          <p14:tracePt t="1368" x="4945063" y="5716588"/>
          <p14:tracePt t="1379" x="4933950" y="5734050"/>
          <p14:tracePt t="1384" x="4929188" y="5745163"/>
          <p14:tracePt t="1393" x="4918075" y="5756275"/>
          <p14:tracePt t="1400" x="4918075" y="5773738"/>
          <p14:tracePt t="1408" x="4911725" y="5784850"/>
          <p14:tracePt t="1417" x="4911725" y="5800725"/>
          <p14:tracePt t="1425" x="4911725" y="5811838"/>
          <p14:tracePt t="1433" x="4911725" y="5818188"/>
          <p14:tracePt t="1441" x="4911725" y="5822950"/>
          <p14:tracePt t="1449" x="4911725" y="5829300"/>
          <p14:tracePt t="1458" x="4911725" y="5835650"/>
          <p14:tracePt t="1466" x="4906963" y="5846763"/>
          <p14:tracePt t="1473" x="4906963" y="5857875"/>
          <p14:tracePt t="1481" x="4906963" y="5880100"/>
          <p14:tracePt t="1490" x="4900613" y="5902325"/>
          <p14:tracePt t="1498" x="4900613" y="5924550"/>
          <p14:tracePt t="1505" x="4900613" y="5953125"/>
          <p14:tracePt t="1514" x="4900613" y="5975350"/>
          <p14:tracePt t="1522" x="4900613" y="5992813"/>
          <p14:tracePt t="1530" x="4900613" y="6008688"/>
          <p14:tracePt t="1537" x="4895850" y="6026150"/>
          <p14:tracePt t="1548" x="4889500" y="6043613"/>
          <p14:tracePt t="1552" x="4889500" y="6059488"/>
          <p14:tracePt t="1561" x="4889500" y="6076950"/>
          <p14:tracePt t="1568" x="4889500" y="6092825"/>
          <p14:tracePt t="1577" x="4889500" y="6110288"/>
          <p14:tracePt t="1586" x="4889500" y="6121400"/>
          <p14:tracePt t="1594" x="4889500" y="6127750"/>
          <p14:tracePt t="1601" x="4889500" y="6132513"/>
          <p14:tracePt t="1649" x="4889500" y="6138863"/>
          <p14:tracePt t="1658" x="4889500" y="6154738"/>
          <p14:tracePt t="1666" x="4889500" y="6172200"/>
          <p14:tracePt t="1673" x="4889500" y="6194425"/>
          <p14:tracePt t="1681" x="4883150" y="6227763"/>
          <p14:tracePt t="1690" x="4883150" y="6238875"/>
          <p14:tracePt t="1698" x="4878388" y="6262688"/>
          <p14:tracePt t="1706" x="4878388" y="6278563"/>
          <p14:tracePt t="1714" x="4878388" y="6284913"/>
          <p14:tracePt t="1723" x="4878388" y="6289675"/>
          <p14:tracePt t="1833" x="4878388" y="6296025"/>
          <p14:tracePt t="1976" x="4878388" y="6284913"/>
          <p14:tracePt t="1985" x="4883150" y="6262688"/>
          <p14:tracePt t="1993" x="4895850" y="6234113"/>
          <p14:tracePt t="2001" x="4911725" y="6211888"/>
          <p14:tracePt t="2008" x="4918075" y="6183313"/>
          <p14:tracePt t="2025" x="4922838" y="6178550"/>
          <p14:tracePt t="2032" x="4922838" y="6172200"/>
          <p14:tracePt t="9081" x="4922838" y="6178550"/>
          <p14:tracePt t="9104" x="4922838" y="6183313"/>
          <p14:tracePt t="9113" x="4911725" y="6183313"/>
          <p14:tracePt t="9120" x="4889500" y="6183313"/>
          <p14:tracePt t="9130" x="4860925" y="6183313"/>
          <p14:tracePt t="9136" x="4827588" y="6183313"/>
          <p14:tracePt t="9144" x="4787900" y="6183313"/>
          <p14:tracePt t="9152" x="4749800" y="6178550"/>
          <p14:tracePt t="9160" x="4703763" y="6172200"/>
          <p14:tracePt t="9168" x="4664075" y="6172200"/>
          <p14:tracePt t="9177" x="4630738" y="6172200"/>
          <p14:tracePt t="9184" x="4591050" y="6172200"/>
          <p14:tracePt t="9193" x="4552950" y="6172200"/>
          <p14:tracePt t="9200" x="4529138" y="6172200"/>
          <p14:tracePt t="9209" x="4506913" y="6172200"/>
          <p14:tracePt t="9217" x="4484688" y="6172200"/>
          <p14:tracePt t="9225" x="4468813" y="6172200"/>
          <p14:tracePt t="9233" x="4451350" y="6172200"/>
          <p14:tracePt t="9241" x="4429125" y="6172200"/>
          <p14:tracePt t="9250" x="4406900" y="6172200"/>
          <p14:tracePt t="9256" x="4389438" y="6172200"/>
          <p14:tracePt t="9264" x="4371975" y="6172200"/>
          <p14:tracePt t="9273" x="4356100" y="6172200"/>
          <p14:tracePt t="9280" x="4338638" y="6172200"/>
          <p14:tracePt t="9288" x="4316413" y="6165850"/>
          <p14:tracePt t="9298" x="4287838" y="6161088"/>
          <p14:tracePt t="9304" x="4265613" y="6161088"/>
          <p14:tracePt t="9313" x="4243388" y="6161088"/>
          <p14:tracePt t="9320" x="4214813" y="6161088"/>
          <p14:tracePt t="9328" x="4186238" y="6154738"/>
          <p14:tracePt t="9337" x="4164013" y="6154738"/>
          <p14:tracePt t="9344" x="4141788" y="6149975"/>
          <p14:tracePt t="9352" x="4119563" y="6149975"/>
          <p14:tracePt t="9360" x="4097338" y="6143625"/>
          <p14:tracePt t="9369" x="4075113" y="6138863"/>
          <p14:tracePt t="9377" x="4035425" y="6132513"/>
          <p14:tracePt t="9384" x="4017963" y="6127750"/>
          <p14:tracePt t="9392" x="4002088" y="6121400"/>
          <p14:tracePt t="9400" x="3990975" y="6121400"/>
          <p14:tracePt t="9409" x="3979863" y="6121400"/>
          <p14:tracePt t="9417" x="3967163" y="6121400"/>
          <p14:tracePt t="9434" x="3962400" y="6121400"/>
          <p14:tracePt t="9448" x="3951288" y="6121400"/>
          <p14:tracePt t="9457" x="3940175" y="6121400"/>
          <p14:tracePt t="9464" x="3929063" y="6121400"/>
          <p14:tracePt t="9473" x="3911600" y="6121400"/>
          <p14:tracePt t="9480" x="3894138" y="6121400"/>
          <p14:tracePt t="9488" x="3867150" y="6121400"/>
          <p14:tracePt t="9497" x="3827463" y="6116638"/>
          <p14:tracePt t="9504" x="3783013" y="6110288"/>
          <p14:tracePt t="9513" x="3743325" y="6105525"/>
          <p14:tracePt t="9520" x="3703638" y="6099175"/>
          <p14:tracePt t="9529" x="3663950" y="6092825"/>
          <p14:tracePt t="9537" x="3641725" y="6092825"/>
          <p14:tracePt t="9544" x="3619500" y="6092825"/>
          <p14:tracePt t="9553" x="3608388" y="6092825"/>
          <p14:tracePt t="9560" x="3597275" y="6092825"/>
          <p14:tracePt t="9568" x="3579813" y="6092825"/>
          <p14:tracePt t="9576" x="3563938" y="6092825"/>
          <p14:tracePt t="9584" x="3551238" y="6092825"/>
          <p14:tracePt t="9593" x="3529013" y="6092825"/>
          <p14:tracePt t="9600" x="3502025" y="6092825"/>
          <p14:tracePt t="9608" x="3462338" y="6092825"/>
          <p14:tracePt t="9616" x="3422650" y="6092825"/>
          <p14:tracePt t="9625" x="3389313" y="6092825"/>
          <p14:tracePt t="9632" x="3349625" y="6092825"/>
          <p14:tracePt t="9640" x="3305175" y="6092825"/>
          <p14:tracePt t="9648" x="3265488" y="6092825"/>
          <p14:tracePt t="9656" x="3225800" y="6088063"/>
          <p14:tracePt t="9664" x="3181350" y="6081713"/>
          <p14:tracePt t="9672" x="3141663" y="6076950"/>
          <p14:tracePt t="9680" x="3097213" y="6070600"/>
          <p14:tracePt t="9688" x="3057525" y="6070600"/>
          <p14:tracePt t="9697" x="3024188" y="6070600"/>
          <p14:tracePt t="9704" x="2984500" y="6070600"/>
          <p14:tracePt t="9712" x="2944813" y="6070600"/>
          <p14:tracePt t="9721" x="2911475" y="6070600"/>
          <p14:tracePt t="9728" x="2871788" y="6070600"/>
          <p14:tracePt t="9736" x="2838450" y="6070600"/>
          <p14:tracePt t="9744" x="2816225" y="6065838"/>
          <p14:tracePt t="9752" x="2798763" y="6059488"/>
          <p14:tracePt t="9760" x="2787650" y="6059488"/>
          <p14:tracePt t="9768" x="2776538" y="6054725"/>
          <p14:tracePt t="9776" x="2770188" y="6054725"/>
          <p14:tracePt t="9784" x="2765425" y="6054725"/>
          <p14:tracePt t="9793" x="2754313" y="6048375"/>
          <p14:tracePt t="9800" x="2736850" y="6043613"/>
          <p14:tracePt t="9808" x="2719388" y="6037263"/>
          <p14:tracePt t="9816" x="2703513" y="6037263"/>
          <p14:tracePt t="9824" x="2692400" y="6037263"/>
          <p14:tracePt t="9832" x="2674938" y="6037263"/>
          <p14:tracePt t="9840" x="2663825" y="6037263"/>
          <p14:tracePt t="9848" x="2659063" y="6037263"/>
          <p14:tracePt t="9856" x="2646363" y="6037263"/>
          <p14:tracePt t="9864" x="2635250" y="6037263"/>
          <p14:tracePt t="9873" x="2624138" y="6037263"/>
          <p14:tracePt t="9881" x="2613025" y="6037263"/>
          <p14:tracePt t="9888" x="2601913" y="6037263"/>
          <p14:tracePt t="9897" x="2586038" y="6037263"/>
          <p14:tracePt t="9905" x="2579688" y="6037263"/>
          <p14:tracePt t="9913" x="2568575" y="6037263"/>
          <p14:tracePt t="10201" x="2579688" y="6037263"/>
          <p14:tracePt t="10209" x="2619375" y="6043613"/>
          <p14:tracePt t="10217" x="2663825" y="6048375"/>
          <p14:tracePt t="10225" x="2714625" y="6059488"/>
          <p14:tracePt t="10232" x="2770188" y="6065838"/>
          <p14:tracePt t="10240" x="2843213" y="6076950"/>
          <p14:tracePt t="10249" x="2900363" y="6076950"/>
          <p14:tracePt t="10256" x="2967038" y="6081713"/>
          <p14:tracePt t="10264" x="3035300" y="6081713"/>
          <p14:tracePt t="10272" x="3101975" y="6081713"/>
          <p14:tracePt t="10281" x="3170238" y="6081713"/>
          <p14:tracePt t="10288" x="3236913" y="6081713"/>
          <p14:tracePt t="10298" x="3298825" y="6081713"/>
          <p14:tracePt t="10304" x="3355975" y="6081713"/>
          <p14:tracePt t="10313" x="3411538" y="6081713"/>
          <p14:tracePt t="10320" x="3462338" y="6081713"/>
          <p14:tracePt t="10329" x="3513138" y="6081713"/>
          <p14:tracePt t="10338" x="3557588" y="6081713"/>
          <p14:tracePt t="10345" x="3613150" y="6081713"/>
          <p14:tracePt t="10353" x="3663950" y="6081713"/>
          <p14:tracePt t="10362" x="3714750" y="6081713"/>
          <p14:tracePt t="10369" x="3765550" y="6081713"/>
          <p14:tracePt t="10380" x="3827463" y="6081713"/>
          <p14:tracePt t="10384" x="3878263" y="6081713"/>
          <p14:tracePt t="10393" x="3922713" y="6081713"/>
          <p14:tracePt t="10400" x="3967163" y="6081713"/>
          <p14:tracePt t="10408" x="4017963" y="6081713"/>
          <p14:tracePt t="10417" x="4052888" y="6081713"/>
          <p14:tracePt t="10424" x="4075113" y="6081713"/>
          <p14:tracePt t="10432" x="4097338" y="6081713"/>
          <p14:tracePt t="10440" x="4113213" y="6081713"/>
          <p14:tracePt t="10448" x="4130675" y="6081713"/>
          <p14:tracePt t="10458" x="4137025" y="6081713"/>
          <p14:tracePt t="10464" x="4141788" y="6081713"/>
          <p14:tracePt t="10473" x="4148138" y="6081713"/>
          <p14:tracePt t="10481" x="4159250" y="6081713"/>
          <p14:tracePt t="10488" x="4170363" y="6081713"/>
          <p14:tracePt t="10497" x="4181475" y="6088063"/>
          <p14:tracePt t="10504" x="4198938" y="6092825"/>
          <p14:tracePt t="10512" x="4214813" y="6092825"/>
          <p14:tracePt t="10520" x="4237038" y="6092825"/>
          <p14:tracePt t="10528" x="4248150" y="6092825"/>
          <p14:tracePt t="10536" x="4260850" y="6092825"/>
          <p14:tracePt t="10552" x="4265613" y="6092825"/>
          <p14:tracePt t="11040" x="4271963" y="6092825"/>
          <p14:tracePt t="11073" x="4271963" y="6088063"/>
          <p14:tracePt t="11097" x="4271963" y="6081713"/>
          <p14:tracePt t="11113" x="4271963" y="6076950"/>
          <p14:tracePt t="11120" x="4265613" y="6070600"/>
          <p14:tracePt t="11144" x="4260850" y="6065838"/>
          <p14:tracePt t="11152" x="4254500" y="6065838"/>
          <p14:tracePt t="11160" x="4248150" y="6059488"/>
          <p14:tracePt t="11177" x="4237038" y="6054725"/>
          <p14:tracePt t="11185" x="4232275" y="6048375"/>
          <p14:tracePt t="11217" x="4225925" y="6048375"/>
          <p14:tracePt t="11299" x="4221163" y="6037263"/>
          <p14:tracePt t="11304" x="4210050" y="6037263"/>
          <p14:tracePt t="11313" x="4198938" y="6026150"/>
          <p14:tracePt t="11320" x="4181475" y="6019800"/>
          <p14:tracePt t="11328" x="4170363" y="6015038"/>
          <p14:tracePt t="11337" x="4152900" y="6008688"/>
          <p14:tracePt t="11345" x="4113213" y="5992813"/>
          <p14:tracePt t="11353" x="4090988" y="5975350"/>
          <p14:tracePt t="11360" x="4046538" y="5964238"/>
          <p14:tracePt t="11368" x="4017963" y="5957888"/>
          <p14:tracePt t="11378" x="3979863" y="5946775"/>
          <p14:tracePt t="11384" x="3940175" y="5935663"/>
          <p14:tracePt t="11393" x="3900488" y="5924550"/>
          <p14:tracePt t="11400" x="3860800" y="5913438"/>
          <p14:tracePt t="11409" x="3821113" y="5902325"/>
          <p14:tracePt t="11417" x="3771900" y="5884863"/>
          <p14:tracePt t="11424" x="3721100" y="5873750"/>
          <p14:tracePt t="11432" x="3663950" y="5851525"/>
          <p14:tracePt t="11440" x="3602038" y="5829300"/>
          <p14:tracePt t="11448" x="3535363" y="5807075"/>
          <p14:tracePt t="11457" x="3473450" y="5789613"/>
          <p14:tracePt t="11465" x="3394075" y="5767388"/>
          <p14:tracePt t="11472" x="3332163" y="5745163"/>
          <p14:tracePt t="11481" x="3265488" y="5711825"/>
          <p14:tracePt t="11489" x="3186113" y="5676900"/>
          <p14:tracePt t="11498" x="3119438" y="5654675"/>
          <p14:tracePt t="11504" x="3035300" y="5621338"/>
          <p14:tracePt t="11512" x="2940050" y="5576888"/>
          <p14:tracePt t="11520" x="2878138" y="5548313"/>
          <p14:tracePt t="11529" x="2794000" y="5514975"/>
          <p14:tracePt t="11537" x="2725738" y="5486400"/>
          <p14:tracePt t="11545" x="2635250" y="5441950"/>
          <p14:tracePt t="11553" x="2546350" y="5402263"/>
          <p14:tracePt t="11561" x="2427288" y="5329238"/>
          <p14:tracePt t="11568" x="2320925" y="5267325"/>
          <p14:tracePt t="11577" x="2219325" y="5210175"/>
          <p14:tracePt t="11584" x="2130425" y="5160963"/>
          <p14:tracePt t="11593" x="2035175" y="5087938"/>
          <p14:tracePt t="11600" x="1962150" y="5037138"/>
          <p14:tracePt t="11610" x="1905000" y="4997450"/>
          <p14:tracePt t="11616" x="1849438" y="4946650"/>
          <p14:tracePt t="11624" x="1792288" y="4895850"/>
          <p14:tracePt t="11632" x="1730375" y="4840288"/>
          <p14:tracePt t="11642" x="1668463" y="4778375"/>
          <p14:tracePt t="11649" x="1584325" y="4710113"/>
          <p14:tracePt t="11656" x="1500188" y="4625975"/>
          <p14:tracePt t="11665" x="1433513" y="4541838"/>
          <p14:tracePt t="11673" x="1382713" y="4486275"/>
          <p14:tracePt t="11681" x="1343025" y="4424363"/>
          <p14:tracePt t="11688" x="1314450" y="4367213"/>
          <p14:tracePt t="11697" x="1281113" y="4311650"/>
          <p14:tracePt t="11705" x="1265238" y="4249738"/>
          <p14:tracePt t="11713" x="1236663" y="4181475"/>
          <p14:tracePt t="11720" x="1225550" y="4137025"/>
          <p14:tracePt t="11728" x="1214438" y="4075113"/>
          <p14:tracePt t="11738" x="1192213" y="4019550"/>
          <p14:tracePt t="11744" x="1179513" y="3968750"/>
          <p14:tracePt t="11752" x="1157288" y="3913188"/>
          <p14:tracePt t="11760" x="1146175" y="3867150"/>
          <p14:tracePt t="11769" x="1135063" y="3811588"/>
          <p14:tracePt t="11777" x="1123950" y="3765550"/>
          <p14:tracePt t="11784" x="1119188" y="3709988"/>
          <p14:tracePt t="11792" x="1112838" y="3665538"/>
          <p14:tracePt t="11800" x="1101725" y="3614738"/>
          <p14:tracePt t="11809" x="1095375" y="3563938"/>
          <p14:tracePt t="11816" x="1090613" y="3513138"/>
          <p14:tracePt t="11824" x="1084263" y="3468688"/>
          <p14:tracePt t="11832" x="1084263" y="3422650"/>
          <p14:tracePt t="11841" x="1084263" y="3367088"/>
          <p14:tracePt t="11848" x="1084263" y="3322638"/>
          <p14:tracePt t="11857" x="1084263" y="3276600"/>
          <p14:tracePt t="11864" x="1084263" y="3221038"/>
          <p14:tracePt t="11872" x="1090613" y="3152775"/>
          <p14:tracePt t="11881" x="1095375" y="3097213"/>
          <p14:tracePt t="11888" x="1112838" y="3046413"/>
          <p14:tracePt t="11897" x="1123950" y="2995613"/>
          <p14:tracePt t="11905" x="1135063" y="2951163"/>
          <p14:tracePt t="11913" x="1157288" y="2906713"/>
          <p14:tracePt t="11920" x="1179513" y="2860675"/>
          <p14:tracePt t="11928" x="1196975" y="2822575"/>
          <p14:tracePt t="11936" x="1214438" y="2782888"/>
          <p14:tracePt t="11944" x="1236663" y="2749550"/>
          <p14:tracePt t="11952" x="1258888" y="2709863"/>
          <p14:tracePt t="11960" x="1281113" y="2681288"/>
          <p14:tracePt t="11969" x="1303338" y="2647950"/>
          <p14:tracePt t="11978" x="1331913" y="2614613"/>
          <p14:tracePt t="11986" x="1354138" y="2590800"/>
          <p14:tracePt t="11993" x="1376363" y="2557463"/>
          <p14:tracePt t="12001" x="1393825" y="2541588"/>
          <p14:tracePt t="12008" x="1422400" y="2517775"/>
          <p14:tracePt t="12016" x="1449388" y="2495550"/>
          <p14:tracePt t="12024" x="1484313" y="2473325"/>
          <p14:tracePt t="12032" x="1522413" y="2451100"/>
          <p14:tracePt t="12040" x="1562100" y="2439988"/>
          <p14:tracePt t="12048" x="1601788" y="2422525"/>
          <p14:tracePt t="12057" x="1652588" y="2400300"/>
          <p14:tracePt t="12065" x="1692275" y="2389188"/>
          <p14:tracePt t="12072" x="1719263" y="2382838"/>
          <p14:tracePt t="12080" x="1770063" y="2366963"/>
          <p14:tracePt t="12088" x="1798638" y="2366963"/>
          <p14:tracePt t="12097" x="1849438" y="2349500"/>
          <p14:tracePt t="12104" x="1871663" y="2349500"/>
          <p14:tracePt t="12113" x="1911350" y="2344738"/>
          <p14:tracePt t="12120" x="1955800" y="2338388"/>
          <p14:tracePt t="12128" x="2000250" y="2333625"/>
          <p14:tracePt t="12137" x="2046288" y="2316163"/>
          <p14:tracePt t="12144" x="2084388" y="2316163"/>
          <p14:tracePt t="12152" x="2124075" y="2316163"/>
          <p14:tracePt t="12160" x="2170113" y="2305050"/>
          <p14:tracePt t="12169" x="2208213" y="2305050"/>
          <p14:tracePt t="12177" x="2254250" y="2305050"/>
          <p14:tracePt t="12185" x="2298700" y="2305050"/>
          <p14:tracePt t="12193" x="2343150" y="2305050"/>
          <p14:tracePt t="12202" x="2389188" y="2305050"/>
          <p14:tracePt t="12209" x="2438400" y="2305050"/>
          <p14:tracePt t="12219" x="2495550" y="2305050"/>
          <p14:tracePt t="12227" x="2546350" y="2305050"/>
          <p14:tracePt t="12233" x="2597150" y="2305050"/>
          <p14:tracePt t="12241" x="2652713" y="2305050"/>
          <p14:tracePt t="12249" x="2686050" y="2305050"/>
          <p14:tracePt t="12256" x="2725738" y="2305050"/>
          <p14:tracePt t="12265" x="2765425" y="2305050"/>
          <p14:tracePt t="12272" x="2787650" y="2305050"/>
          <p14:tracePt t="12280" x="2820988" y="2305050"/>
          <p14:tracePt t="12288" x="2849563" y="2309813"/>
          <p14:tracePt t="12297" x="2871788" y="2309813"/>
          <p14:tracePt t="12304" x="2905125" y="2316163"/>
          <p14:tracePt t="12312" x="2944813" y="2327275"/>
          <p14:tracePt t="12320" x="2978150" y="2338388"/>
          <p14:tracePt t="12328" x="3006725" y="2349500"/>
          <p14:tracePt t="12336" x="3051175" y="2360613"/>
          <p14:tracePt t="12344" x="3079750" y="2371725"/>
          <p14:tracePt t="12353" x="3113088" y="2389188"/>
          <p14:tracePt t="12361" x="3148013" y="2406650"/>
          <p14:tracePt t="12369" x="3181350" y="2422525"/>
          <p14:tracePt t="12378" x="3221038" y="2444750"/>
          <p14:tracePt t="12384" x="3259138" y="2466975"/>
          <p14:tracePt t="12393" x="3309938" y="2501900"/>
          <p14:tracePt t="12400" x="3367088" y="2528888"/>
          <p14:tracePt t="12409" x="3411538" y="2557463"/>
          <p14:tracePt t="12421" x="3467100" y="2590800"/>
          <p14:tracePt t="12424" x="3524250" y="2614613"/>
          <p14:tracePt t="12432" x="3579813" y="2647950"/>
          <p14:tracePt t="12440" x="3608388" y="2670175"/>
          <p14:tracePt t="12448" x="3648075" y="2698750"/>
          <p14:tracePt t="12456" x="3675063" y="2720975"/>
          <p14:tracePt t="12465" x="3703638" y="2736850"/>
          <p14:tracePt t="12472" x="3725863" y="2760663"/>
          <p14:tracePt t="12480" x="3754438" y="2787650"/>
          <p14:tracePt t="12488" x="3783013" y="2809875"/>
          <p14:tracePt t="12497" x="3816350" y="2838450"/>
          <p14:tracePt t="12504" x="3844925" y="2867025"/>
          <p14:tracePt t="12512" x="3878263" y="2900363"/>
          <p14:tracePt t="12520" x="3905250" y="2928938"/>
          <p14:tracePt t="12528" x="3944938" y="2973388"/>
          <p14:tracePt t="12536" x="3979863" y="3013075"/>
          <p14:tracePt t="12545" x="4013200" y="3046413"/>
          <p14:tracePt t="12552" x="4052888" y="3086100"/>
          <p14:tracePt t="12560" x="4075113" y="3125788"/>
          <p14:tracePt t="12568" x="4102100" y="3159125"/>
          <p14:tracePt t="12577" x="4130675" y="3203575"/>
          <p14:tracePt t="12584" x="4159250" y="3243263"/>
          <p14:tracePt t="12593" x="4192588" y="3294063"/>
          <p14:tracePt t="12600" x="4210050" y="3322638"/>
          <p14:tracePt t="12609" x="4237038" y="3362325"/>
          <p14:tracePt t="12616" x="4260850" y="3411538"/>
          <p14:tracePt t="12624" x="4276725" y="3451225"/>
          <p14:tracePt t="12632" x="4294188" y="3502025"/>
          <p14:tracePt t="12640" x="4305300" y="3541713"/>
          <p14:tracePt t="12648" x="4316413" y="3586163"/>
          <p14:tracePt t="12657" x="4327525" y="3630613"/>
          <p14:tracePt t="12665" x="4338638" y="3676650"/>
          <p14:tracePt t="12673" x="4349750" y="3727450"/>
          <p14:tracePt t="12680" x="4356100" y="3783013"/>
          <p14:tracePt t="12689" x="4360863" y="3827463"/>
          <p14:tracePt t="12696" x="4360863" y="3889375"/>
          <p14:tracePt t="12704" x="4360863" y="3940175"/>
          <p14:tracePt t="12712" x="4360863" y="3997325"/>
          <p14:tracePt t="12720" x="4360863" y="4052888"/>
          <p14:tracePt t="12728" x="4360863" y="4108450"/>
          <p14:tracePt t="12737" x="4360863" y="4143375"/>
          <p14:tracePt t="12744" x="4360863" y="4187825"/>
          <p14:tracePt t="12752" x="4360863" y="4227513"/>
          <p14:tracePt t="12760" x="4349750" y="4260850"/>
          <p14:tracePt t="12769" x="4338638" y="4294188"/>
          <p14:tracePt t="12776" x="4327525" y="4311650"/>
          <p14:tracePt t="12784" x="4316413" y="4329113"/>
          <p14:tracePt t="12793" x="4305300" y="4356100"/>
          <p14:tracePt t="12800" x="4298950" y="4362450"/>
          <p14:tracePt t="12809" x="4283075" y="4391025"/>
          <p14:tracePt t="12816" x="4276725" y="4402138"/>
          <p14:tracePt t="12824" x="4260850" y="4424363"/>
          <p14:tracePt t="12832" x="4248150" y="4446588"/>
          <p14:tracePt t="12840" x="4225925" y="4475163"/>
          <p14:tracePt t="12848" x="4203700" y="4497388"/>
          <p14:tracePt t="12857" x="4181475" y="4519613"/>
          <p14:tracePt t="12865" x="4152900" y="4552950"/>
          <p14:tracePt t="12872" x="4130675" y="4575175"/>
          <p14:tracePt t="12882" x="4090988" y="4603750"/>
          <p14:tracePt t="12889" x="4068763" y="4625975"/>
          <p14:tracePt t="12896" x="4035425" y="4643438"/>
          <p14:tracePt t="12904" x="4006850" y="4659313"/>
          <p14:tracePt t="12912" x="3973513" y="4676775"/>
          <p14:tracePt t="12920" x="3962400" y="4683125"/>
          <p14:tracePt t="12928" x="3956050" y="4687888"/>
          <p14:tracePt t="12937" x="3944938" y="4694238"/>
          <p14:tracePt t="12944" x="3940175" y="4694238"/>
          <p14:tracePt t="12960" x="3933825" y="4694238"/>
          <p14:tracePt t="12977" x="3922713" y="4699000"/>
          <p14:tracePt t="12984" x="3911600" y="4705350"/>
          <p14:tracePt t="12993" x="3894138" y="4710113"/>
          <p14:tracePt t="13000" x="3867150" y="4721225"/>
          <p14:tracePt t="13008" x="3844925" y="4733925"/>
          <p14:tracePt t="13016" x="3810000" y="4745038"/>
          <p14:tracePt t="13024" x="3787775" y="4756150"/>
          <p14:tracePt t="13032" x="3754438" y="4760913"/>
          <p14:tracePt t="13040" x="3732213" y="4767263"/>
          <p14:tracePt t="13048" x="3703638" y="4778375"/>
          <p14:tracePt t="13057" x="3681413" y="4783138"/>
          <p14:tracePt t="13065" x="3652838" y="4789488"/>
          <p14:tracePt t="13072" x="3648075" y="4789488"/>
          <p14:tracePt t="13088" x="3641725" y="4789488"/>
          <p14:tracePt t="13104" x="3636963" y="4789488"/>
          <p14:tracePt t="13992" x="3636963" y="4783138"/>
          <p14:tracePt t="14000" x="3636963" y="4778375"/>
          <p14:tracePt t="16499" x="3652838" y="4772025"/>
          <p14:tracePt t="16504" x="3681413" y="4778375"/>
          <p14:tracePt t="16512" x="3721100" y="4789488"/>
          <p14:tracePt t="16520" x="3759200" y="4794250"/>
          <p14:tracePt t="16529" x="3798888" y="4806950"/>
          <p14:tracePt t="16536" x="3838575" y="4811713"/>
          <p14:tracePt t="16545" x="3878263" y="4818063"/>
          <p14:tracePt t="16552" x="3911600" y="4822825"/>
          <p14:tracePt t="16560" x="3956050" y="4829175"/>
          <p14:tracePt t="16568" x="3995738" y="4833938"/>
          <p14:tracePt t="16576" x="4040188" y="4840288"/>
          <p14:tracePt t="16584" x="4090988" y="4845050"/>
          <p14:tracePt t="16593" x="4130675" y="4851400"/>
          <p14:tracePt t="16600" x="4170363" y="4856163"/>
          <p14:tracePt t="16608" x="4203700" y="4862513"/>
          <p14:tracePt t="16617" x="4232275" y="4867275"/>
          <p14:tracePt t="16625" x="4265613" y="4873625"/>
          <p14:tracePt t="16635" x="4305300" y="4884738"/>
          <p14:tracePt t="16640" x="4344988" y="4891088"/>
          <p14:tracePt t="16648" x="4389438" y="4891088"/>
          <p14:tracePt t="16656" x="4429125" y="4895850"/>
          <p14:tracePt t="16664" x="4473575" y="4902200"/>
          <p14:tracePt t="16673" x="4524375" y="4906963"/>
          <p14:tracePt t="16680" x="4575175" y="4918075"/>
          <p14:tracePt t="16688" x="4630738" y="4924425"/>
          <p14:tracePt t="16696" x="4687888" y="4935538"/>
          <p14:tracePt t="16704" x="4732338" y="4941888"/>
          <p14:tracePt t="16712" x="4776788" y="4946650"/>
          <p14:tracePt t="16721" x="4816475" y="4953000"/>
          <p14:tracePt t="16728" x="4838700" y="4953000"/>
          <p14:tracePt t="16736" x="4856163" y="4957763"/>
          <p14:tracePt t="16745" x="4872038" y="4964113"/>
          <p14:tracePt t="16793" x="4878388" y="4968875"/>
          <p14:tracePt t="16824" x="4883150" y="4975225"/>
          <p14:tracePt t="16832" x="4883150" y="4979988"/>
          <p14:tracePt t="16848" x="4889500" y="4986338"/>
          <p14:tracePt t="16856" x="4895850" y="4991100"/>
          <p14:tracePt t="16864" x="4895850" y="4997450"/>
          <p14:tracePt t="16873" x="4895850" y="5014913"/>
          <p14:tracePt t="16881" x="4895850" y="5026025"/>
          <p14:tracePt t="16900" x="4906963" y="5048250"/>
          <p14:tracePt t="16904" x="4911725" y="5053013"/>
          <p14:tracePt t="16912" x="4911725" y="5064125"/>
          <p14:tracePt t="16920" x="4911725" y="5076825"/>
          <p14:tracePt t="16937" x="4911725" y="5081588"/>
          <p14:tracePt t="16944" x="4911725" y="5087938"/>
          <p14:tracePt t="16953" x="4911725" y="5103813"/>
          <p14:tracePt t="16961" x="4911725" y="5114925"/>
          <p14:tracePt t="16968" x="4911725" y="5126038"/>
          <p14:tracePt t="16977" x="4911725" y="5149850"/>
          <p14:tracePt t="16984" x="4911725" y="5160963"/>
          <p14:tracePt t="16993" x="4918075" y="5176838"/>
          <p14:tracePt t="17002" x="4918075" y="5183188"/>
          <p14:tracePt t="17008" x="4922838" y="5183188"/>
          <p14:tracePt t="17024" x="4922838" y="5187950"/>
          <p14:tracePt t="17049" x="4922838" y="5194300"/>
          <p14:tracePt t="17145" x="4922838" y="5199063"/>
          <p14:tracePt t="17427" x="4933950" y="5205413"/>
          <p14:tracePt t="17434" x="4962525" y="5205413"/>
          <p14:tracePt t="17441" x="4991100" y="5205413"/>
          <p14:tracePt t="17450" x="5030788" y="5205413"/>
          <p14:tracePt t="17457" x="5057775" y="5205413"/>
          <p14:tracePt t="17467" x="5091113" y="5205413"/>
          <p14:tracePt t="17473" x="5126038" y="5205413"/>
          <p14:tracePt t="17482" x="5164138" y="5205413"/>
          <p14:tracePt t="17489" x="5199063" y="5205413"/>
          <p14:tracePt t="17499" x="5226050" y="5205413"/>
          <p14:tracePt t="17505" x="5254625" y="5205413"/>
          <p14:tracePt t="17514" x="5287963" y="5205413"/>
          <p14:tracePt t="17521" x="5316538" y="5205413"/>
          <p14:tracePt t="17529" x="5334000" y="5205413"/>
          <p14:tracePt t="17537" x="5360988" y="5205413"/>
          <p14:tracePt t="17545" x="5400675" y="5205413"/>
          <p14:tracePt t="17553" x="5446713" y="5205413"/>
          <p14:tracePt t="17563" x="5491163" y="5205413"/>
          <p14:tracePt t="17569" x="5535613" y="5205413"/>
          <p14:tracePt t="17577" x="5580063" y="5205413"/>
          <p14:tracePt t="17586" x="5630863" y="5205413"/>
          <p14:tracePt t="17593" x="5688013" y="5205413"/>
          <p14:tracePt t="17602" x="5732463" y="5205413"/>
          <p14:tracePt t="17609" x="5761038" y="5210175"/>
          <p14:tracePt t="17619" x="5794375" y="5210175"/>
          <p14:tracePt t="17625" x="5827713" y="5216525"/>
          <p14:tracePt t="17634" x="5849938" y="5216525"/>
          <p14:tracePt t="17642" x="5867400" y="5222875"/>
          <p14:tracePt t="17650" x="5889625" y="5227638"/>
          <p14:tracePt t="17658" x="5922963" y="5227638"/>
          <p14:tracePt t="17666" x="5951538" y="5233988"/>
          <p14:tracePt t="17674" x="5980113" y="5238750"/>
          <p14:tracePt t="17682" x="6008688" y="5238750"/>
          <p14:tracePt t="17689" x="6035675" y="5238750"/>
          <p14:tracePt t="17697" x="6075363" y="5245100"/>
          <p14:tracePt t="17705" x="6115050" y="5245100"/>
          <p14:tracePt t="17714" x="6143625" y="5245100"/>
          <p14:tracePt t="17721" x="6176963" y="5245100"/>
          <p14:tracePt t="17729" x="6216650" y="5245100"/>
          <p14:tracePt t="17737" x="6243638" y="5249863"/>
          <p14:tracePt t="17744" x="6283325" y="5256213"/>
          <p14:tracePt t="17752" x="6327775" y="5256213"/>
          <p14:tracePt t="17760" x="6378575" y="5256213"/>
          <p14:tracePt t="17768" x="6440488" y="5260975"/>
          <p14:tracePt t="17777" x="6497638" y="5267325"/>
          <p14:tracePt t="17784" x="6546850" y="5267325"/>
          <p14:tracePt t="17793" x="6608763" y="5267325"/>
          <p14:tracePt t="17800" x="6659563" y="5267325"/>
          <p14:tracePt t="17809" x="6710363" y="5267325"/>
          <p14:tracePt t="17816" x="6754813" y="5267325"/>
          <p14:tracePt t="17824" x="6811963" y="5267325"/>
          <p14:tracePt t="17833" x="6856413" y="5267325"/>
          <p14:tracePt t="17841" x="6900863" y="5267325"/>
          <p14:tracePt t="17849" x="6951663" y="5267325"/>
          <p14:tracePt t="17857" x="7002463" y="5267325"/>
          <p14:tracePt t="17866" x="7059613" y="5267325"/>
          <p14:tracePt t="17873" x="7108825" y="5267325"/>
          <p14:tracePt t="17883" x="7159625" y="5267325"/>
          <p14:tracePt t="17904" x="7267575" y="5267325"/>
          <p14:tracePt t="17908" x="7334250" y="5272088"/>
          <p14:tracePt t="17912" x="7402513" y="5278438"/>
          <p14:tracePt t="17921" x="7469188" y="5284788"/>
          <p14:tracePt t="17928" x="7535863" y="5295900"/>
          <p14:tracePt t="17937" x="7610475" y="5300663"/>
          <p14:tracePt t="17944" x="7670800" y="5311775"/>
          <p14:tracePt t="17952" x="7732713" y="5311775"/>
          <p14:tracePt t="17961" x="7778750" y="5311775"/>
          <p14:tracePt t="17968" x="7823200" y="5311775"/>
          <p14:tracePt t="17976" x="7862888" y="5311775"/>
          <p14:tracePt t="17984" x="7891463" y="5311775"/>
          <p14:tracePt t="17992" x="7929563" y="5311775"/>
          <p14:tracePt t="18001" x="7951788" y="5311775"/>
          <p14:tracePt t="18008" x="7975600" y="5311775"/>
          <p14:tracePt t="18017" x="7991475" y="5311775"/>
          <p14:tracePt t="18025" x="8024813" y="5307013"/>
          <p14:tracePt t="18035" x="8048625" y="5300663"/>
          <p14:tracePt t="18042" x="8081963" y="5295900"/>
          <p14:tracePt t="18050" x="8110538" y="5289550"/>
          <p14:tracePt t="18060" x="8143875" y="5289550"/>
          <p14:tracePt t="18064" x="8172450" y="5284788"/>
          <p14:tracePt t="18072" x="8188325" y="5278438"/>
          <p14:tracePt t="18081" x="8221663" y="5272088"/>
          <p14:tracePt t="18088" x="8232775" y="5272088"/>
          <p14:tracePt t="18096" x="8250238" y="5272088"/>
          <p14:tracePt t="18106" x="8267700" y="5272088"/>
          <p14:tracePt t="18114" x="8278813" y="5267325"/>
          <p14:tracePt t="18121" x="8289925" y="5267325"/>
          <p14:tracePt t="18129" x="8307388" y="5260975"/>
          <p14:tracePt t="18136" x="8323263" y="5260975"/>
          <p14:tracePt t="18144" x="8329613" y="5260975"/>
          <p14:tracePt t="18161" x="8334375" y="5260975"/>
          <p14:tracePt t="18281" x="8340725" y="5260975"/>
          <p14:tracePt t="18296" x="8340725" y="5256213"/>
          <p14:tracePt t="18304" x="8340725" y="5249863"/>
          <p14:tracePt t="18312" x="8329613" y="5238750"/>
          <p14:tracePt t="18320" x="8318500" y="5238750"/>
          <p14:tracePt t="18329" x="8307388" y="5227638"/>
          <p14:tracePt t="18336" x="8301038" y="5222875"/>
          <p14:tracePt t="18345" x="8267700" y="5194300"/>
          <p14:tracePt t="18353" x="8216900" y="5143500"/>
          <p14:tracePt t="18361" x="8143875" y="5059363"/>
          <p14:tracePt t="18369" x="8031163" y="4913313"/>
          <p14:tracePt t="18378" x="7929563" y="4772025"/>
          <p14:tracePt t="18385" x="7805738" y="4592638"/>
          <p14:tracePt t="18392" x="7699375" y="4424363"/>
          <p14:tracePt t="18400" x="7597775" y="4232275"/>
          <p14:tracePt t="18408" x="7548563" y="4092575"/>
          <p14:tracePt t="18417" x="7513638" y="3968750"/>
          <p14:tracePt t="18424" x="7497763" y="3867150"/>
          <p14:tracePt t="18433" x="7497763" y="3800475"/>
          <p14:tracePt t="18442" x="7502525" y="3754438"/>
          <p14:tracePt t="18448" x="7519988" y="3716338"/>
          <p14:tracePt t="18456" x="7531100" y="3692525"/>
          <p14:tracePt t="18464" x="7535863" y="36877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10E76C6-50FB-4354-BB5B-BE85B83AA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80" y="3140968"/>
            <a:ext cx="3849784" cy="275596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E81AF32-6096-4B37-BE4F-E777F7E15E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369992"/>
            <a:ext cx="4425848" cy="24992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70B2292-F5FF-42DB-A63F-0F8BB848E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3284984"/>
            <a:ext cx="4425848" cy="23063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BEDD2C8-8DF2-47B1-90C7-ED1D13AA7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620689"/>
            <a:ext cx="3960440" cy="971576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CA7EF5C-91A1-448A-8F49-63B96BE5B03C}"/>
              </a:ext>
            </a:extLst>
          </p:cNvPr>
          <p:cNvSpPr/>
          <p:nvPr/>
        </p:nvSpPr>
        <p:spPr>
          <a:xfrm>
            <a:off x="4857152" y="5594203"/>
            <a:ext cx="3855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岡山市保健所感染症対策課</a:t>
            </a:r>
            <a:r>
              <a:rPr lang="en-US" altLang="ja-JP" sz="14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: </a:t>
            </a:r>
            <a:r>
              <a:rPr lang="ja-JP" altLang="en-US" sz="14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☎ </a:t>
            </a:r>
            <a:r>
              <a:rPr lang="en-US" altLang="ja-JP" sz="14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086-803-1262</a:t>
            </a:r>
            <a:endParaRPr lang="ja-JP" altLang="en-US" sz="1400" b="1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DD0492F6-D560-4F94-AC27-8839E5A41D59}"/>
              </a:ext>
            </a:extLst>
          </p:cNvPr>
          <p:cNvSpPr/>
          <p:nvPr/>
        </p:nvSpPr>
        <p:spPr bwMode="auto">
          <a:xfrm>
            <a:off x="231960" y="5229200"/>
            <a:ext cx="3907992" cy="667730"/>
          </a:xfrm>
          <a:prstGeom prst="roundRect">
            <a:avLst>
              <a:gd name="adj" fmla="val 13784"/>
            </a:avLst>
          </a:prstGeom>
          <a:noFill/>
          <a:ln w="19050" cap="rnd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02864225-5B0D-4121-AAA9-98455B13B46D}"/>
              </a:ext>
            </a:extLst>
          </p:cNvPr>
          <p:cNvSpPr/>
          <p:nvPr/>
        </p:nvSpPr>
        <p:spPr bwMode="auto">
          <a:xfrm>
            <a:off x="5236008" y="692696"/>
            <a:ext cx="2792376" cy="864096"/>
          </a:xfrm>
          <a:prstGeom prst="roundRect">
            <a:avLst>
              <a:gd name="adj" fmla="val 12807"/>
            </a:avLst>
          </a:prstGeom>
          <a:noFill/>
          <a:ln w="19050" cap="rnd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EB38889-9955-439B-8661-00EB2E947CA7}"/>
              </a:ext>
            </a:extLst>
          </p:cNvPr>
          <p:cNvSpPr/>
          <p:nvPr/>
        </p:nvSpPr>
        <p:spPr bwMode="auto">
          <a:xfrm>
            <a:off x="4499992" y="3851219"/>
            <a:ext cx="4497856" cy="667730"/>
          </a:xfrm>
          <a:prstGeom prst="roundRect">
            <a:avLst>
              <a:gd name="adj" fmla="val 13784"/>
            </a:avLst>
          </a:prstGeom>
          <a:noFill/>
          <a:ln w="19050" cap="rnd" cmpd="sng" algn="ctr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0A523FB-53B5-49B2-BB29-A87AA473E778}"/>
              </a:ext>
            </a:extLst>
          </p:cNvPr>
          <p:cNvSpPr/>
          <p:nvPr/>
        </p:nvSpPr>
        <p:spPr>
          <a:xfrm>
            <a:off x="2841653" y="2205784"/>
            <a:ext cx="1730347" cy="82670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・まず</a:t>
            </a:r>
            <a:r>
              <a:rPr lang="ja-JP" altLang="en-US" sz="1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ja-JP" altLang="en-US" sz="14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薬疹か？</a:t>
            </a:r>
            <a:endParaRPr lang="en-US" altLang="ja-JP" sz="14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9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・海外渡航歴は？</a:t>
            </a:r>
            <a:endParaRPr lang="en-US" altLang="ja-JP" sz="1400" b="1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1900"/>
              </a:lnSpc>
            </a:pPr>
            <a:r>
              <a:rPr lang="ja-JP" altLang="en-US" sz="14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・ワクチン歴は？</a:t>
            </a:r>
            <a:r>
              <a:rPr lang="ja-JP" altLang="en-US" sz="18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D163B4B-FDFB-472C-8B1F-4C74C911F638}"/>
              </a:ext>
            </a:extLst>
          </p:cNvPr>
          <p:cNvSpPr/>
          <p:nvPr/>
        </p:nvSpPr>
        <p:spPr>
          <a:xfrm>
            <a:off x="133611" y="6453336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12/17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E05E80FE-6200-42C1-BDE6-1A424BA01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3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06"/>
    </mc:Choice>
    <mc:Fallback xmlns="">
      <p:transition spd="slow" advTm="31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97" x="7513638" y="3665538"/>
          <p14:tracePt t="1502" x="7497763" y="3648075"/>
          <p14:tracePt t="1511" x="7462838" y="3625850"/>
          <p14:tracePt t="1519" x="7446963" y="3614738"/>
          <p14:tracePt t="1527" x="7418388" y="3603625"/>
          <p14:tracePt t="1535" x="7389813" y="3586163"/>
          <p14:tracePt t="1543" x="7351713" y="3570288"/>
          <p14:tracePt t="1552" x="7312025" y="3552825"/>
          <p14:tracePt t="1559" x="7289800" y="3535363"/>
          <p14:tracePt t="1567" x="7254875" y="3519488"/>
          <p14:tracePt t="1577" x="7221538" y="3508375"/>
          <p14:tracePt t="1583" x="7188200" y="3490913"/>
          <p14:tracePt t="1593" x="7159625" y="3479800"/>
          <p14:tracePt t="1599" x="7137400" y="3468688"/>
          <p14:tracePt t="1607" x="7115175" y="3451225"/>
          <p14:tracePt t="1614" x="7097713" y="3440113"/>
          <p14:tracePt t="1624" x="7081838" y="3429000"/>
          <p14:tracePt t="1632" x="7064375" y="3411538"/>
          <p14:tracePt t="1640" x="7046913" y="3400425"/>
          <p14:tracePt t="1647" x="7013575" y="3378200"/>
          <p14:tracePt t="1656" x="6980238" y="3355975"/>
          <p14:tracePt t="1665" x="6951663" y="3338513"/>
          <p14:tracePt t="1670" x="6918325" y="3322638"/>
          <p14:tracePt t="1678" x="6884988" y="3305175"/>
          <p14:tracePt t="1687" x="6862763" y="3300413"/>
          <p14:tracePt t="1695" x="6827838" y="3287713"/>
          <p14:tracePt t="1703" x="6794500" y="3276600"/>
          <p14:tracePt t="1712" x="6754813" y="3265488"/>
          <p14:tracePt t="1718" x="6732588" y="3265488"/>
          <p14:tracePt t="1726" x="6699250" y="3254375"/>
          <p14:tracePt t="1735" x="6659563" y="3243263"/>
          <p14:tracePt t="1742" x="6615113" y="3221038"/>
          <p14:tracePt t="1751" x="6557963" y="3203575"/>
          <p14:tracePt t="1761" x="6519863" y="3187700"/>
          <p14:tracePt t="1767" x="6473825" y="3176588"/>
          <p14:tracePt t="1774" x="6435725" y="3159125"/>
          <p14:tracePt t="1782" x="6384925" y="3141663"/>
          <p14:tracePt t="1790" x="6345238" y="3125788"/>
          <p14:tracePt t="1798" x="6305550" y="3114675"/>
          <p14:tracePt t="1806" x="6272213" y="3097213"/>
          <p14:tracePt t="1814" x="6232525" y="3079750"/>
          <p14:tracePt t="1822" x="6188075" y="3068638"/>
          <p14:tracePt t="1830" x="6154738" y="3057525"/>
          <p14:tracePt t="1839" x="6115050" y="3046413"/>
          <p14:tracePt t="1847" x="6092825" y="3041650"/>
          <p14:tracePt t="1856" x="6064250" y="3035300"/>
          <p14:tracePt t="1863" x="6042025" y="3030538"/>
          <p14:tracePt t="1872" x="6002338" y="3024188"/>
          <p14:tracePt t="1879" x="5962650" y="3019425"/>
          <p14:tracePt t="1894" x="5922963" y="3013075"/>
          <p14:tracePt t="1897" x="5884863" y="3013075"/>
          <p14:tracePt t="1902" x="5849938" y="3006725"/>
          <p14:tracePt t="1910" x="5794375" y="2995613"/>
          <p14:tracePt t="1918" x="5749925" y="2990850"/>
          <p14:tracePt t="1926" x="5703888" y="2984500"/>
          <p14:tracePt t="1935" x="5665788" y="2979738"/>
          <p14:tracePt t="1942" x="5626100" y="2979738"/>
          <p14:tracePt t="1951" x="5597525" y="2979738"/>
          <p14:tracePt t="1959" x="5564188" y="2979738"/>
          <p14:tracePt t="1967" x="5541963" y="2968625"/>
          <p14:tracePt t="1975" x="5519738" y="2968625"/>
          <p14:tracePt t="1983" x="5502275" y="2968625"/>
          <p14:tracePt t="1992" x="5480050" y="2968625"/>
          <p14:tracePt t="1998" x="5446713" y="2962275"/>
          <p14:tracePt t="2006" x="5411788" y="2957513"/>
          <p14:tracePt t="2014" x="5395913" y="2957513"/>
          <p14:tracePt t="2022" x="5372100" y="2957513"/>
          <p14:tracePt t="2030" x="5356225" y="2951163"/>
          <p14:tracePt t="2039" x="5338763" y="2951163"/>
          <p14:tracePt t="2046" x="5322888" y="2951163"/>
          <p14:tracePt t="2055" x="5305425" y="2944813"/>
          <p14:tracePt t="2062" x="5294313" y="2944813"/>
          <p14:tracePt t="2071" x="5276850" y="2940050"/>
          <p14:tracePt t="2078" x="5265738" y="2940050"/>
          <p14:tracePt t="2086" x="5254625" y="2940050"/>
          <p14:tracePt t="2095" x="5238750" y="2940050"/>
          <p14:tracePt t="2103" x="5226050" y="2933700"/>
          <p14:tracePt t="2111" x="5214938" y="2933700"/>
          <p14:tracePt t="2119" x="5210175" y="2933700"/>
          <p14:tracePt t="2127" x="5203825" y="2933700"/>
          <p14:tracePt t="2303" x="5203825" y="2928938"/>
          <p14:tracePt t="8431" x="5226050" y="2928938"/>
          <p14:tracePt t="8439" x="5260975" y="2928938"/>
          <p14:tracePt t="8447" x="5305425" y="2928938"/>
          <p14:tracePt t="8456" x="5334000" y="2928938"/>
          <p14:tracePt t="8462" x="5360988" y="2928938"/>
          <p14:tracePt t="8470" x="5378450" y="2928938"/>
          <p14:tracePt t="8478" x="5384800" y="2928938"/>
          <p14:tracePt t="8486" x="5389563" y="2928938"/>
          <p14:tracePt t="8494" x="5395913" y="2928938"/>
          <p14:tracePt t="8569" x="5400675" y="2928938"/>
          <p14:tracePt t="8575" x="5411788" y="2928938"/>
          <p14:tracePt t="8583" x="5434013" y="2928938"/>
          <p14:tracePt t="8594" x="5462588" y="2928938"/>
          <p14:tracePt t="8598" x="5491163" y="2928938"/>
          <p14:tracePt t="8606" x="5513388" y="2928938"/>
          <p14:tracePt t="8614" x="5546725" y="2940050"/>
          <p14:tracePt t="8622" x="5575300" y="2940050"/>
          <p14:tracePt t="8630" x="5603875" y="2944813"/>
          <p14:tracePt t="8638" x="5626100" y="2951163"/>
          <p14:tracePt t="8646" x="5648325" y="2957513"/>
          <p14:tracePt t="8655" x="5665788" y="2957513"/>
          <p14:tracePt t="8662" x="5681663" y="2957513"/>
          <p14:tracePt t="8670" x="5699125" y="2957513"/>
          <p14:tracePt t="8678" x="5727700" y="2962275"/>
          <p14:tracePt t="8686" x="5754688" y="2962275"/>
          <p14:tracePt t="8694" x="5783263" y="2962275"/>
          <p14:tracePt t="8702" x="5811838" y="2962275"/>
          <p14:tracePt t="8712" x="5845175" y="2962275"/>
          <p14:tracePt t="8718" x="5873750" y="2962275"/>
          <p14:tracePt t="8726" x="5907088" y="2962275"/>
          <p14:tracePt t="8735" x="5940425" y="2962275"/>
          <p14:tracePt t="8742" x="5984875" y="2962275"/>
          <p14:tracePt t="8750" x="6035675" y="2962275"/>
          <p14:tracePt t="8759" x="6081713" y="2962275"/>
          <p14:tracePt t="8766" x="6115050" y="2962275"/>
          <p14:tracePt t="8778" x="6137275" y="2962275"/>
          <p14:tracePt t="8783" x="6154738" y="2962275"/>
          <p14:tracePt t="8793" x="6159500" y="2962275"/>
          <p14:tracePt t="9399" x="6176963" y="2962275"/>
          <p14:tracePt t="9408" x="6216650" y="2962275"/>
          <p14:tracePt t="9415" x="6249988" y="2968625"/>
          <p14:tracePt t="9423" x="6265863" y="2968625"/>
          <p14:tracePt t="9432" x="6276975" y="2968625"/>
          <p14:tracePt t="9438" x="6294438" y="2968625"/>
          <p14:tracePt t="9454" x="6300788" y="2968625"/>
          <p14:tracePt t="9655" x="6316663" y="2968625"/>
          <p14:tracePt t="9663" x="6362700" y="2968625"/>
          <p14:tracePt t="9670" x="6418263" y="2968625"/>
          <p14:tracePt t="9678" x="6480175" y="2973388"/>
          <p14:tracePt t="9686" x="6546850" y="2979738"/>
          <p14:tracePt t="9694" x="6615113" y="2979738"/>
          <p14:tracePt t="9703" x="6677025" y="2984500"/>
          <p14:tracePt t="9710" x="6721475" y="2990850"/>
          <p14:tracePt t="9718" x="6772275" y="2990850"/>
          <p14:tracePt t="9726" x="6811963" y="2990850"/>
          <p14:tracePt t="9734" x="6856413" y="2995613"/>
          <p14:tracePt t="9742" x="6913563" y="3001963"/>
          <p14:tracePt t="9751" x="6958013" y="3001963"/>
          <p14:tracePt t="9760" x="7008813" y="3001963"/>
          <p14:tracePt t="9767" x="7053263" y="3006725"/>
          <p14:tracePt t="9777" x="7097713" y="3013075"/>
          <p14:tracePt t="9783" x="7137400" y="3013075"/>
          <p14:tracePt t="9792" x="7159625" y="3019425"/>
          <p14:tracePt t="9799" x="7188200" y="3019425"/>
          <p14:tracePt t="9807" x="7194550" y="3019425"/>
          <p14:tracePt t="10422" x="7227888" y="3024188"/>
          <p14:tracePt t="10430" x="7289800" y="3030538"/>
          <p14:tracePt t="10438" x="7334250" y="3035300"/>
          <p14:tracePt t="10447" x="7378700" y="3041650"/>
          <p14:tracePt t="10454" x="7418388" y="3046413"/>
          <p14:tracePt t="10462" x="7458075" y="3052763"/>
          <p14:tracePt t="10471" x="7486650" y="3052763"/>
          <p14:tracePt t="10478" x="7519988" y="3057525"/>
          <p14:tracePt t="10488" x="7542213" y="3057525"/>
          <p14:tracePt t="10495" x="7564438" y="3063875"/>
          <p14:tracePt t="10502" x="7581900" y="3063875"/>
          <p14:tracePt t="10511" x="7597775" y="3063875"/>
          <p14:tracePt t="10518" x="7615238" y="3063875"/>
          <p14:tracePt t="10526" x="7632700" y="3063875"/>
          <p14:tracePt t="10534" x="7659688" y="3068638"/>
          <p14:tracePt t="10543" x="7688263" y="3068638"/>
          <p14:tracePt t="10550" x="7732713" y="3074988"/>
          <p14:tracePt t="10558" x="7772400" y="3079750"/>
          <p14:tracePt t="10567" x="7816850" y="3086100"/>
          <p14:tracePt t="10574" x="7874000" y="3092450"/>
          <p14:tracePt t="10582" x="7918450" y="3092450"/>
          <p14:tracePt t="10590" x="7964488" y="3097213"/>
          <p14:tracePt t="10598" x="8013700" y="3097213"/>
          <p14:tracePt t="10607" x="8059738" y="3097213"/>
          <p14:tracePt t="10614" x="8099425" y="3097213"/>
          <p14:tracePt t="10622" x="8137525" y="3097213"/>
          <p14:tracePt t="10631" x="8172450" y="3092450"/>
          <p14:tracePt t="10639" x="8210550" y="3079750"/>
          <p14:tracePt t="10647" x="8239125" y="3068638"/>
          <p14:tracePt t="10656" x="8278813" y="3057525"/>
          <p14:tracePt t="10664" x="8329613" y="3046413"/>
          <p14:tracePt t="10671" x="8367713" y="3030538"/>
          <p14:tracePt t="10679" x="8407400" y="3019425"/>
          <p14:tracePt t="10686" x="8464550" y="3001963"/>
          <p14:tracePt t="10694" x="8502650" y="2990850"/>
          <p14:tracePt t="10702" x="8564563" y="2973388"/>
          <p14:tracePt t="10710" x="8610600" y="2962275"/>
          <p14:tracePt t="10718" x="8655050" y="2951163"/>
          <p14:tracePt t="10726" x="8705850" y="2922588"/>
          <p14:tracePt t="10734" x="8728075" y="2917825"/>
          <p14:tracePt t="10742" x="8756650" y="2906713"/>
          <p14:tracePt t="10750" x="8789988" y="2889250"/>
          <p14:tracePt t="10759" x="8829675" y="2871788"/>
          <p14:tracePt t="10766" x="8856663" y="2860675"/>
          <p14:tracePt t="10774" x="8891588" y="2844800"/>
          <p14:tracePt t="10782" x="8913813" y="2833688"/>
          <p14:tracePt t="10790" x="8929688" y="2822575"/>
          <p14:tracePt t="10798" x="8953500" y="2798763"/>
          <p14:tracePt t="10806" x="8969375" y="2776538"/>
          <p14:tracePt t="10814" x="8986838" y="2760663"/>
          <p14:tracePt t="10822" x="8997950" y="2725738"/>
          <p14:tracePt t="10830" x="9015413" y="2692400"/>
          <p14:tracePt t="10839" x="9026525" y="2647950"/>
          <p14:tracePt t="10847" x="9031288" y="2601913"/>
          <p14:tracePt t="10855" x="9042400" y="2546350"/>
          <p14:tracePt t="10863" x="9053513" y="2484438"/>
          <p14:tracePt t="10871" x="9070975" y="2422525"/>
          <p14:tracePt t="10879" x="9082088" y="2371725"/>
          <p14:tracePt t="10887" x="9082088" y="2327275"/>
          <p14:tracePt t="10895" x="9088438" y="2282825"/>
          <p14:tracePt t="10903" x="9088438" y="2225675"/>
          <p14:tracePt t="10910" x="9088438" y="2192338"/>
          <p14:tracePt t="10918" x="9088438" y="2136775"/>
          <p14:tracePt t="10926" x="9082088" y="2097088"/>
          <p14:tracePt t="10934" x="9059863" y="2046288"/>
          <p14:tracePt t="10942" x="9048750" y="2006600"/>
          <p14:tracePt t="10952" x="9031288" y="1955800"/>
          <p14:tracePt t="10960" x="9009063" y="1905000"/>
          <p14:tracePt t="10967" x="8991600" y="1855788"/>
          <p14:tracePt t="10976" x="8969375" y="1816100"/>
          <p14:tracePt t="10984" x="8947150" y="1776413"/>
          <p14:tracePt t="10991" x="8936038" y="1743075"/>
          <p14:tracePt t="10998" x="8907463" y="1703388"/>
          <p14:tracePt t="11006" x="8885238" y="1658938"/>
          <p14:tracePt t="11014" x="8856663" y="1619250"/>
          <p14:tracePt t="11022" x="8834438" y="1590675"/>
          <p14:tracePt t="11031" x="8812213" y="1557338"/>
          <p14:tracePt t="11038" x="8783638" y="1524000"/>
          <p14:tracePt t="11046" x="8750300" y="1484313"/>
          <p14:tracePt t="11054" x="8710613" y="1438275"/>
          <p14:tracePt t="11062" x="8677275" y="1400175"/>
          <p14:tracePt t="11071" x="8648700" y="1365250"/>
          <p14:tracePt t="11078" x="8615363" y="1327150"/>
          <p14:tracePt t="11086" x="8582025" y="1292225"/>
          <p14:tracePt t="11094" x="8559800" y="1265238"/>
          <p14:tracePt t="11103" x="8520113" y="1230313"/>
          <p14:tracePt t="11110" x="8486775" y="1196975"/>
          <p14:tracePt t="11118" x="8458200" y="1174750"/>
          <p14:tracePt t="11126" x="8424863" y="1146175"/>
          <p14:tracePt t="11134" x="8391525" y="1119188"/>
          <p14:tracePt t="11143" x="8356600" y="1090613"/>
          <p14:tracePt t="11151" x="8318500" y="1068388"/>
          <p14:tracePt t="11158" x="8272463" y="1046163"/>
          <p14:tracePt t="11167" x="8228013" y="1017588"/>
          <p14:tracePt t="11174" x="8194675" y="1000125"/>
          <p14:tracePt t="11182" x="8159750" y="984250"/>
          <p14:tracePt t="11192" x="8121650" y="966788"/>
          <p14:tracePt t="11199" x="8086725" y="955675"/>
          <p14:tracePt t="11207" x="8048625" y="944563"/>
          <p14:tracePt t="11215" x="8020050" y="938213"/>
          <p14:tracePt t="11223" x="7986713" y="933450"/>
          <p14:tracePt t="11234" x="7951788" y="922338"/>
          <p14:tracePt t="11239" x="7907338" y="915988"/>
          <p14:tracePt t="11247" x="7867650" y="911225"/>
          <p14:tracePt t="11255" x="7823200" y="904875"/>
          <p14:tracePt t="11263" x="7783513" y="900113"/>
          <p14:tracePt t="11271" x="7743825" y="893763"/>
          <p14:tracePt t="11278" x="7699375" y="887413"/>
          <p14:tracePt t="11286" x="7654925" y="887413"/>
          <p14:tracePt t="11294" x="7615238" y="887413"/>
          <p14:tracePt t="11302" x="7564438" y="887413"/>
          <p14:tracePt t="11310" x="7513638" y="887413"/>
          <p14:tracePt t="11318" x="7446963" y="887413"/>
          <p14:tracePt t="11326" x="7385050" y="887413"/>
          <p14:tracePt t="11334" x="7316788" y="887413"/>
          <p14:tracePt t="11342" x="7267575" y="887413"/>
          <p14:tracePt t="11351" x="7210425" y="887413"/>
          <p14:tracePt t="11359" x="7165975" y="887413"/>
          <p14:tracePt t="11366" x="7121525" y="887413"/>
          <p14:tracePt t="11374" x="7086600" y="887413"/>
          <p14:tracePt t="11383" x="7046913" y="887413"/>
          <p14:tracePt t="11390" x="7008813" y="887413"/>
          <p14:tracePt t="11398" x="6958013" y="887413"/>
          <p14:tracePt t="11407" x="6907213" y="887413"/>
          <p14:tracePt t="11414" x="6845300" y="893763"/>
          <p14:tracePt t="11422" x="6789738" y="900113"/>
          <p14:tracePt t="11431" x="6743700" y="915988"/>
          <p14:tracePt t="11438" x="6688138" y="927100"/>
          <p14:tracePt t="11446" x="6632575" y="933450"/>
          <p14:tracePt t="11454" x="6581775" y="938213"/>
          <p14:tracePt t="11462" x="6530975" y="949325"/>
          <p14:tracePt t="11470" x="6473825" y="955675"/>
          <p14:tracePt t="11478" x="6424613" y="962025"/>
          <p14:tracePt t="11486" x="6378575" y="966788"/>
          <p14:tracePt t="11494" x="6316663" y="984250"/>
          <p14:tracePt t="11502" x="6254750" y="989013"/>
          <p14:tracePt t="11510" x="6192838" y="1000125"/>
          <p14:tracePt t="11519" x="6126163" y="1006475"/>
          <p14:tracePt t="11528" x="6064250" y="1017588"/>
          <p14:tracePt t="11535" x="6008688" y="1035050"/>
          <p14:tracePt t="11545" x="5951538" y="1057275"/>
          <p14:tracePt t="11550" x="5895975" y="1068388"/>
          <p14:tracePt t="11558" x="5845175" y="1084263"/>
          <p14:tracePt t="11566" x="5794375" y="1101725"/>
          <p14:tracePt t="11574" x="5754688" y="1119188"/>
          <p14:tracePt t="11582" x="5715000" y="1135063"/>
          <p14:tracePt t="11590" x="5676900" y="1152525"/>
          <p14:tracePt t="11598" x="5626100" y="1181100"/>
          <p14:tracePt t="11607" x="5580063" y="1203325"/>
          <p14:tracePt t="11614" x="5530850" y="1219200"/>
          <p14:tracePt t="11622" x="5484813" y="1243013"/>
          <p14:tracePt t="11631" x="5434013" y="1265238"/>
          <p14:tracePt t="11638" x="5389563" y="1298575"/>
          <p14:tracePt t="11646" x="5345113" y="1327150"/>
          <p14:tracePt t="11655" x="5305425" y="1360488"/>
          <p14:tracePt t="11663" x="5272088" y="1393825"/>
          <p14:tracePt t="11670" x="5232400" y="1422400"/>
          <p14:tracePt t="11679" x="5181600" y="1450975"/>
          <p14:tracePt t="11686" x="5148263" y="1473200"/>
          <p14:tracePt t="11694" x="5108575" y="1512888"/>
          <p14:tracePt t="11703" x="5057775" y="1539875"/>
          <p14:tracePt t="11710" x="5013325" y="1573213"/>
          <p14:tracePt t="11718" x="4973638" y="1612900"/>
          <p14:tracePt t="11727" x="4940300" y="1647825"/>
          <p14:tracePt t="11734" x="4911725" y="1685925"/>
          <p14:tracePt t="11743" x="4889500" y="1720850"/>
          <p14:tracePt t="11751" x="4860925" y="1770063"/>
          <p14:tracePt t="11759" x="4845050" y="1809750"/>
          <p14:tracePt t="11766" x="4827588" y="1855788"/>
          <p14:tracePt t="11774" x="4816475" y="1893888"/>
          <p14:tracePt t="11782" x="4810125" y="1951038"/>
          <p14:tracePt t="11792" x="4805363" y="1990725"/>
          <p14:tracePt t="11798" x="4799013" y="2035175"/>
          <p14:tracePt t="11806" x="4799013" y="2079625"/>
          <p14:tracePt t="11814" x="4799013" y="2124075"/>
          <p14:tracePt t="11822" x="4799013" y="2170113"/>
          <p14:tracePt t="11830" x="4799013" y="2214563"/>
          <p14:tracePt t="11838" x="4799013" y="2247900"/>
          <p14:tracePt t="11846" x="4805363" y="2282825"/>
          <p14:tracePt t="11854" x="4810125" y="2309813"/>
          <p14:tracePt t="11862" x="4810125" y="2338388"/>
          <p14:tracePt t="11871" x="4816475" y="2355850"/>
          <p14:tracePt t="11878" x="4822825" y="2371725"/>
          <p14:tracePt t="11887" x="4827588" y="2389188"/>
          <p14:tracePt t="11894" x="4833938" y="2400300"/>
          <p14:tracePt t="11903" x="4833938" y="2417763"/>
          <p14:tracePt t="11911" x="4838700" y="2428875"/>
          <p14:tracePt t="11918" x="4845050" y="2444750"/>
          <p14:tracePt t="11926" x="4856163" y="2473325"/>
          <p14:tracePt t="11935" x="4860925" y="2495550"/>
          <p14:tracePt t="11944" x="4872038" y="2528888"/>
          <p14:tracePt t="11952" x="4889500" y="2574925"/>
          <p14:tracePt t="11960" x="4895850" y="2601913"/>
          <p14:tracePt t="11967" x="4906963" y="2641600"/>
          <p14:tracePt t="11975" x="4922838" y="2676525"/>
          <p14:tracePt t="11982" x="4929188" y="2703513"/>
          <p14:tracePt t="11991" x="4951413" y="2754313"/>
          <p14:tracePt t="11999" x="4979988" y="2809875"/>
          <p14:tracePt t="12007" x="5006975" y="2855913"/>
          <p14:tracePt t="12015" x="5041900" y="2911475"/>
          <p14:tracePt t="12024" x="5064125" y="2944813"/>
          <p14:tracePt t="12030" x="5091113" y="2984500"/>
          <p14:tracePt t="12038" x="5126038" y="3024188"/>
          <p14:tracePt t="12046" x="5141913" y="3035300"/>
          <p14:tracePt t="12054" x="5170488" y="3057525"/>
          <p14:tracePt t="12062" x="5176838" y="3063875"/>
          <p14:tracePt t="12071" x="5192713" y="3074988"/>
          <p14:tracePt t="12079" x="5203825" y="3074988"/>
          <p14:tracePt t="12087" x="5214938" y="3079750"/>
          <p14:tracePt t="12096" x="5221288" y="3092450"/>
          <p14:tracePt t="12103" x="5238750" y="3092450"/>
          <p14:tracePt t="12110" x="5265738" y="3108325"/>
          <p14:tracePt t="12118" x="5299075" y="3125788"/>
          <p14:tracePt t="12126" x="5316538" y="3141663"/>
          <p14:tracePt t="12134" x="5367338" y="3165475"/>
          <p14:tracePt t="12143" x="5422900" y="3187700"/>
          <p14:tracePt t="12151" x="5473700" y="3214688"/>
          <p14:tracePt t="12162" x="5530850" y="3232150"/>
          <p14:tracePt t="12166" x="5575300" y="3254375"/>
          <p14:tracePt t="12174" x="5630863" y="3276600"/>
          <p14:tracePt t="12182" x="5692775" y="3305175"/>
          <p14:tracePt t="12190" x="5772150" y="3338513"/>
          <p14:tracePt t="12198" x="5845175" y="3355975"/>
          <p14:tracePt t="12207" x="5929313" y="3384550"/>
          <p14:tracePt t="12215" x="6057900" y="3422650"/>
          <p14:tracePt t="12223" x="6232525" y="3462338"/>
          <p14:tracePt t="12233" x="6429375" y="3502025"/>
          <p14:tracePt t="12239" x="6637338" y="3530600"/>
          <p14:tracePt t="12247" x="6838950" y="3557588"/>
          <p14:tracePt t="12255" x="7013575" y="3581400"/>
          <p14:tracePt t="12263" x="7181850" y="3581400"/>
          <p14:tracePt t="12272" x="7323138" y="3581400"/>
          <p14:tracePt t="12279" x="7446963" y="3581400"/>
          <p14:tracePt t="12287" x="7553325" y="3581400"/>
          <p14:tracePt t="12295" x="7677150" y="3581400"/>
          <p14:tracePt t="12302" x="7783513" y="3581400"/>
          <p14:tracePt t="12310" x="7907338" y="3581400"/>
          <p14:tracePt t="12318" x="7997825" y="3581400"/>
          <p14:tracePt t="12326" x="8075613" y="3586163"/>
          <p14:tracePt t="12334" x="8148638" y="3592513"/>
          <p14:tracePt t="12342" x="8216900" y="3603625"/>
          <p14:tracePt t="12351" x="8272463" y="3608388"/>
          <p14:tracePt t="12359" x="8323263" y="3614738"/>
          <p14:tracePt t="12366" x="8380413" y="3619500"/>
          <p14:tracePt t="12374" x="8407400" y="3625850"/>
          <p14:tracePt t="12383" x="8435975" y="3630613"/>
          <p14:tracePt t="12391" x="8447088" y="3630613"/>
          <p14:tracePt t="12488" x="8453438" y="3630613"/>
          <p14:tracePt t="12494" x="8458200" y="3630613"/>
          <p14:tracePt t="12502" x="8464550" y="3625850"/>
          <p14:tracePt t="12518" x="8469313" y="3619500"/>
          <p14:tracePt t="12680" x="8469313" y="3608388"/>
          <p14:tracePt t="12687" x="8469313" y="3603625"/>
          <p14:tracePt t="12695" x="8469313" y="3592513"/>
          <p14:tracePt t="12704" x="8469313" y="3581400"/>
          <p14:tracePt t="12710" x="8469313" y="3557588"/>
          <p14:tracePt t="12718" x="8469313" y="3519488"/>
          <p14:tracePt t="12726" x="8435975" y="3468688"/>
          <p14:tracePt t="12734" x="8396288" y="3422650"/>
          <p14:tracePt t="12744" x="8367713" y="3367088"/>
          <p14:tracePt t="12752" x="8323263" y="3294063"/>
          <p14:tracePt t="12759" x="8294688" y="3221038"/>
          <p14:tracePt t="12767" x="8278813" y="3152775"/>
          <p14:tracePt t="12776" x="8261350" y="3092450"/>
          <p14:tracePt t="12783" x="8256588" y="3041650"/>
          <p14:tracePt t="12794" x="8256588" y="2995613"/>
          <p14:tracePt t="12798" x="8256588" y="2962275"/>
          <p14:tracePt t="12806" x="8256588" y="2944813"/>
          <p14:tracePt t="12814" x="8267700" y="2933700"/>
          <p14:tracePt t="12823" x="8267700" y="2928938"/>
          <p14:tracePt t="18158" x="8278813" y="2917825"/>
          <p14:tracePt t="18174" x="8283575" y="2911475"/>
          <p14:tracePt t="18182" x="8301038" y="2906713"/>
          <p14:tracePt t="18190" x="8312150" y="2895600"/>
          <p14:tracePt t="18198" x="8323263" y="2895600"/>
          <p14:tracePt t="18206" x="8329613" y="2895600"/>
          <p14:tracePt t="18214" x="8334375" y="2895600"/>
          <p14:tracePt t="18222" x="8345488" y="2895600"/>
          <p14:tracePt t="18230" x="8351838" y="2895600"/>
          <p14:tracePt t="18238" x="8362950" y="2895600"/>
          <p14:tracePt t="18246" x="8367713" y="2895600"/>
          <p14:tracePt t="18262" x="8374063" y="2895600"/>
          <p14:tracePt t="18270" x="8380413" y="2895600"/>
          <p14:tracePt t="18278" x="8391525" y="2895600"/>
          <p14:tracePt t="18286" x="8396288" y="2889250"/>
          <p14:tracePt t="18294" x="8413750" y="2889250"/>
          <p14:tracePt t="18302" x="8418513" y="2884488"/>
          <p14:tracePt t="18310" x="8435975" y="2884488"/>
          <p14:tracePt t="18318" x="8458200" y="2871788"/>
          <p14:tracePt t="18326" x="8469313" y="2867025"/>
          <p14:tracePt t="18334" x="8480425" y="2860675"/>
          <p14:tracePt t="18342" x="8486775" y="2849563"/>
          <p14:tracePt t="18351" x="8502650" y="2838450"/>
          <p14:tracePt t="18358" x="8502650" y="2833688"/>
          <p14:tracePt t="18366" x="8513763" y="2827338"/>
          <p14:tracePt t="18398" x="8520113" y="2822575"/>
          <p14:tracePt t="18407" x="8526463" y="2816225"/>
          <p14:tracePt t="18414" x="8531225" y="2805113"/>
          <p14:tracePt t="18422" x="8542338" y="2798763"/>
          <p14:tracePt t="18430" x="8553450" y="2787650"/>
          <p14:tracePt t="18438" x="8570913" y="2771775"/>
          <p14:tracePt t="18446" x="8575675" y="2760663"/>
          <p14:tracePt t="18454" x="8588375" y="2743200"/>
          <p14:tracePt t="18463" x="8593138" y="2714625"/>
          <p14:tracePt t="18471" x="8599488" y="2698750"/>
          <p14:tracePt t="18482" x="8610600" y="2681288"/>
          <p14:tracePt t="18486" x="8610600" y="2670175"/>
          <p14:tracePt t="18495" x="8615363" y="2659063"/>
          <p14:tracePt t="18503" x="8615363" y="2647950"/>
          <p14:tracePt t="18513" x="8621713" y="2630488"/>
          <p14:tracePt t="18528" x="8626475" y="2619375"/>
          <p14:tracePt t="18535" x="8632825" y="2601913"/>
          <p14:tracePt t="18545" x="8637588" y="2568575"/>
          <p14:tracePt t="18551" x="8643938" y="2546350"/>
          <p14:tracePt t="18559" x="8655050" y="2517775"/>
          <p14:tracePt t="18567" x="8661400" y="2495550"/>
          <p14:tracePt t="18575" x="8672513" y="2466975"/>
          <p14:tracePt t="18583" x="8677275" y="2451100"/>
          <p14:tracePt t="18591" x="8677275" y="2428875"/>
          <p14:tracePt t="18599" x="8683625" y="2411413"/>
          <p14:tracePt t="18608" x="8688388" y="2393950"/>
          <p14:tracePt t="18615" x="8699500" y="2371725"/>
          <p14:tracePt t="18623" x="8699500" y="2355850"/>
          <p14:tracePt t="18634" x="8705850" y="2338388"/>
          <p14:tracePt t="18639" x="8710613" y="2316163"/>
          <p14:tracePt t="18648" x="8716963" y="2298700"/>
          <p14:tracePt t="18654" x="8728075" y="2271713"/>
          <p14:tracePt t="18662" x="8734425" y="2247900"/>
          <p14:tracePt t="18671" x="8745538" y="2225675"/>
          <p14:tracePt t="18679" x="8756650" y="2209800"/>
          <p14:tracePt t="18687" x="8756650" y="2192338"/>
          <p14:tracePt t="18696" x="8767763" y="2181225"/>
          <p14:tracePt t="18704" x="8772525" y="2163763"/>
          <p14:tracePt t="18710" x="8778875" y="2147888"/>
          <p14:tracePt t="18718" x="8778875" y="2130425"/>
          <p14:tracePt t="18726" x="8778875" y="2112963"/>
          <p14:tracePt t="18734" x="8783638" y="2097088"/>
          <p14:tracePt t="18742" x="8789988" y="2079625"/>
          <p14:tracePt t="18750" x="8789988" y="2051050"/>
          <p14:tracePt t="18758" x="8789988" y="2035175"/>
          <p14:tracePt t="18766" x="8789988" y="2012950"/>
          <p14:tracePt t="18774" x="8789988" y="1990725"/>
          <p14:tracePt t="18782" x="8789988" y="1973263"/>
          <p14:tracePt t="18791" x="8789988" y="1955800"/>
          <p14:tracePt t="18799" x="8778875" y="1939925"/>
          <p14:tracePt t="18807" x="8778875" y="1922463"/>
          <p14:tracePt t="18815" x="8761413" y="1905000"/>
          <p14:tracePt t="18824" x="8756650" y="1878013"/>
          <p14:tracePt t="18830" x="8745538" y="1860550"/>
          <p14:tracePt t="18838" x="8728075" y="1831975"/>
          <p14:tracePt t="18846" x="8710613" y="1809750"/>
          <p14:tracePt t="18854" x="8688388" y="1787525"/>
          <p14:tracePt t="18862" x="8672513" y="1758950"/>
          <p14:tracePt t="18871" x="8637588" y="1725613"/>
          <p14:tracePt t="18880" x="8615363" y="1697038"/>
          <p14:tracePt t="18887" x="8575675" y="1670050"/>
          <p14:tracePt t="18896" x="8553450" y="1647825"/>
          <p14:tracePt t="18904" x="8513763" y="1619250"/>
          <p14:tracePt t="18913" x="8491538" y="1597025"/>
          <p14:tracePt t="18918" x="8458200" y="1568450"/>
          <p14:tracePt t="18926" x="8429625" y="1546225"/>
          <p14:tracePt t="18934" x="8396288" y="1517650"/>
          <p14:tracePt t="18942" x="8362950" y="1489075"/>
          <p14:tracePt t="18951" x="8323263" y="1466850"/>
          <p14:tracePt t="18959" x="8283575" y="1444625"/>
          <p14:tracePt t="18967" x="8245475" y="1422400"/>
          <p14:tracePt t="18975" x="8205788" y="1400175"/>
          <p14:tracePt t="18984" x="8159750" y="1371600"/>
          <p14:tracePt t="19000" x="8070850" y="1331913"/>
          <p14:tracePt t="19006" x="8013700" y="1309688"/>
          <p14:tracePt t="19014" x="7958138" y="1281113"/>
          <p14:tracePt t="19022" x="7913688" y="1265238"/>
          <p14:tracePt t="19030" x="7856538" y="1247775"/>
          <p14:tracePt t="19038" x="7805738" y="1225550"/>
          <p14:tracePt t="19046" x="7761288" y="1208088"/>
          <p14:tracePt t="19054" x="7705725" y="1181100"/>
          <p14:tracePt t="19062" x="7659688" y="1157288"/>
          <p14:tracePt t="19071" x="7621588" y="1141413"/>
          <p14:tracePt t="19079" x="7570788" y="1130300"/>
          <p14:tracePt t="19086" x="7519988" y="1112838"/>
          <p14:tracePt t="19094" x="7462838" y="1084263"/>
          <p14:tracePt t="19102" x="7402513" y="1068388"/>
          <p14:tracePt t="19111" x="7334250" y="1050925"/>
          <p14:tracePt t="19118" x="7272338" y="1028700"/>
          <p14:tracePt t="19126" x="7205663" y="1011238"/>
          <p14:tracePt t="19135" x="7148513" y="1000125"/>
          <p14:tracePt t="19143" x="7104063" y="989013"/>
          <p14:tracePt t="19152" x="7064375" y="989013"/>
          <p14:tracePt t="19159" x="7019925" y="977900"/>
          <p14:tracePt t="19168" x="6980238" y="973138"/>
          <p14:tracePt t="19174" x="6951663" y="973138"/>
          <p14:tracePt t="19182" x="6900863" y="962025"/>
          <p14:tracePt t="19190" x="6856413" y="955675"/>
          <p14:tracePt t="19198" x="6811963" y="949325"/>
          <p14:tracePt t="19206" x="6765925" y="944563"/>
          <p14:tracePt t="19214" x="6705600" y="933450"/>
          <p14:tracePt t="19222" x="6648450" y="927100"/>
          <p14:tracePt t="19231" x="6575425" y="915988"/>
          <p14:tracePt t="19238" x="6502400" y="900113"/>
          <p14:tracePt t="19246" x="6435725" y="900113"/>
          <p14:tracePt t="19254" x="6367463" y="887413"/>
          <p14:tracePt t="19262" x="6305550" y="882650"/>
          <p14:tracePt t="19271" x="6254750" y="882650"/>
          <p14:tracePt t="19281" x="6199188" y="882650"/>
          <p14:tracePt t="19288" x="6148388" y="882650"/>
          <p14:tracePt t="19295" x="6086475" y="882650"/>
          <p14:tracePt t="19302" x="6030913" y="882650"/>
          <p14:tracePt t="19311" x="5969000" y="882650"/>
          <p14:tracePt t="19318" x="5918200" y="882650"/>
          <p14:tracePt t="19326" x="5861050" y="882650"/>
          <p14:tracePt t="19334" x="5811838" y="882650"/>
          <p14:tracePt t="19342" x="5765800" y="882650"/>
          <p14:tracePt t="19351" x="5715000" y="882650"/>
          <p14:tracePt t="19358" x="5653088" y="893763"/>
          <p14:tracePt t="19366" x="5608638" y="900113"/>
          <p14:tracePt t="19374" x="5546725" y="904875"/>
          <p14:tracePt t="19382" x="5491163" y="915988"/>
          <p14:tracePt t="19390" x="5434013" y="922338"/>
          <p14:tracePt t="19398" x="5360988" y="933450"/>
          <p14:tracePt t="19406" x="5305425" y="949325"/>
          <p14:tracePt t="19414" x="5243513" y="966788"/>
          <p14:tracePt t="19422" x="5170488" y="984250"/>
          <p14:tracePt t="19430" x="5126038" y="995363"/>
          <p14:tracePt t="19438" x="5068888" y="1017588"/>
          <p14:tracePt t="19446" x="5024438" y="1028700"/>
          <p14:tracePt t="19455" x="4984750" y="1039813"/>
          <p14:tracePt t="19463" x="4929188" y="1062038"/>
          <p14:tracePt t="19471" x="4889500" y="1073150"/>
          <p14:tracePt t="19482" x="4845050" y="1095375"/>
          <p14:tracePt t="19486" x="4794250" y="1112838"/>
          <p14:tracePt t="19494" x="4749800" y="1146175"/>
          <p14:tracePt t="19502" x="4699000" y="1169988"/>
          <p14:tracePt t="19510" x="4652963" y="1203325"/>
          <p14:tracePt t="19518" x="4619625" y="1236663"/>
          <p14:tracePt t="19526" x="4575175" y="1276350"/>
          <p14:tracePt t="19534" x="4529138" y="1327150"/>
          <p14:tracePt t="19542" x="4495800" y="1382713"/>
          <p14:tracePt t="19550" x="4456113" y="1438275"/>
          <p14:tracePt t="19558" x="4411663" y="1495425"/>
          <p14:tracePt t="19566" x="4383088" y="1550988"/>
          <p14:tracePt t="19574" x="4344988" y="1601788"/>
          <p14:tracePt t="19582" x="4316413" y="1658938"/>
          <p14:tracePt t="19590" x="4294188" y="1703388"/>
          <p14:tracePt t="19598" x="4271963" y="1743075"/>
          <p14:tracePt t="19606" x="4260850" y="1765300"/>
          <p14:tracePt t="19614" x="4248150" y="1798638"/>
          <p14:tracePt t="19622" x="4243388" y="1820863"/>
          <p14:tracePt t="19631" x="4237038" y="1849438"/>
          <p14:tracePt t="19639" x="4237038" y="1878013"/>
          <p14:tracePt t="19649" x="4237038" y="1911350"/>
          <p14:tracePt t="19654" x="4237038" y="1939925"/>
          <p14:tracePt t="19662" x="4237038" y="1966913"/>
          <p14:tracePt t="19670" x="4237038" y="2001838"/>
          <p14:tracePt t="19678" x="4237038" y="2024063"/>
          <p14:tracePt t="19686" x="4237038" y="2039938"/>
          <p14:tracePt t="19695" x="4237038" y="2063750"/>
          <p14:tracePt t="19702" x="4237038" y="2074863"/>
          <p14:tracePt t="19711" x="4237038" y="2097088"/>
          <p14:tracePt t="19718" x="4248150" y="2119313"/>
          <p14:tracePt t="19727" x="4248150" y="2141538"/>
          <p14:tracePt t="19735" x="4265613" y="2170113"/>
          <p14:tracePt t="19742" x="4283075" y="2192338"/>
          <p14:tracePt t="19750" x="4298950" y="2225675"/>
          <p14:tracePt t="19758" x="4316413" y="2259013"/>
          <p14:tracePt t="19766" x="4338638" y="2298700"/>
          <p14:tracePt t="19774" x="4356100" y="2320925"/>
          <p14:tracePt t="19782" x="4378325" y="2355850"/>
          <p14:tracePt t="19791" x="4406900" y="2389188"/>
          <p14:tracePt t="19798" x="4418013" y="2406650"/>
          <p14:tracePt t="19806" x="4440238" y="2433638"/>
          <p14:tracePt t="19814" x="4468813" y="2462213"/>
          <p14:tracePt t="19822" x="4491038" y="2484438"/>
          <p14:tracePt t="19830" x="4518025" y="2513013"/>
          <p14:tracePt t="19838" x="4552950" y="2541588"/>
          <p14:tracePt t="19846" x="4591050" y="2574925"/>
          <p14:tracePt t="19855" x="4637088" y="2608263"/>
          <p14:tracePt t="19862" x="4681538" y="2652713"/>
          <p14:tracePt t="19870" x="4732338" y="2698750"/>
          <p14:tracePt t="19878" x="4783138" y="2725738"/>
          <p14:tracePt t="19900" x="4872038" y="2787650"/>
          <p14:tracePt t="19902" x="4929188" y="2816225"/>
          <p14:tracePt t="19912" x="4973638" y="2838450"/>
          <p14:tracePt t="19918" x="5024438" y="2867025"/>
          <p14:tracePt t="19926" x="5068888" y="2884488"/>
          <p14:tracePt t="19934" x="5119688" y="2906713"/>
          <p14:tracePt t="19942" x="5164138" y="2922588"/>
          <p14:tracePt t="19950" x="5210175" y="2933700"/>
          <p14:tracePt t="19958" x="5243513" y="2944813"/>
          <p14:tracePt t="19966" x="5276850" y="2951163"/>
          <p14:tracePt t="19974" x="5299075" y="2962275"/>
          <p14:tracePt t="19982" x="5334000" y="2973388"/>
          <p14:tracePt t="19991" x="5372100" y="2984500"/>
          <p14:tracePt t="19998" x="5389563" y="2990850"/>
          <p14:tracePt t="20006" x="5429250" y="3006725"/>
          <p14:tracePt t="20014" x="5462588" y="3013075"/>
          <p14:tracePt t="20022" x="5502275" y="3030538"/>
          <p14:tracePt t="20030" x="5546725" y="3046413"/>
          <p14:tracePt t="20038" x="5586413" y="3063875"/>
          <p14:tracePt t="20048" x="5637213" y="3079750"/>
          <p14:tracePt t="20054" x="5703888" y="3097213"/>
          <p14:tracePt t="20062" x="5783263" y="3125788"/>
          <p14:tracePt t="20070" x="5884863" y="3148013"/>
          <p14:tracePt t="20081" x="5995988" y="3181350"/>
          <p14:tracePt t="20087" x="6075363" y="3203575"/>
          <p14:tracePt t="20096" x="6159500" y="3221038"/>
          <p14:tracePt t="20103" x="6254750" y="3227388"/>
          <p14:tracePt t="20111" x="6334125" y="3238500"/>
          <p14:tracePt t="20119" x="6418263" y="3249613"/>
          <p14:tracePt t="20127" x="6502400" y="3265488"/>
          <p14:tracePt t="20136" x="6575425" y="3271838"/>
          <p14:tracePt t="20142" x="6654800" y="3276600"/>
          <p14:tracePt t="20151" x="6721475" y="3276600"/>
          <p14:tracePt t="20159" x="6783388" y="3276600"/>
          <p14:tracePt t="20166" x="6845300" y="3276600"/>
          <p14:tracePt t="20174" x="6913563" y="3276600"/>
          <p14:tracePt t="20182" x="6980238" y="3276600"/>
          <p14:tracePt t="20190" x="7053263" y="3276600"/>
          <p14:tracePt t="20198" x="7137400" y="3276600"/>
          <p14:tracePt t="20206" x="7227888" y="3276600"/>
          <p14:tracePt t="20214" x="7305675" y="3276600"/>
          <p14:tracePt t="20222" x="7389813" y="3276600"/>
          <p14:tracePt t="20231" x="7469188" y="3276600"/>
          <p14:tracePt t="20238" x="7531100" y="3276600"/>
          <p14:tracePt t="20246" x="7597775" y="3276600"/>
          <p14:tracePt t="20254" x="7648575" y="3276600"/>
          <p14:tracePt t="20262" x="7688263" y="3276600"/>
          <p14:tracePt t="20270" x="7727950" y="3276600"/>
          <p14:tracePt t="20279" x="7761288" y="3276600"/>
          <p14:tracePt t="20286" x="7794625" y="3276600"/>
          <p14:tracePt t="20296" x="7834313" y="3276600"/>
          <p14:tracePt t="20302" x="7862888" y="3276600"/>
          <p14:tracePt t="20311" x="7885113" y="3276600"/>
          <p14:tracePt t="20319" x="7918450" y="3276600"/>
          <p14:tracePt t="20327" x="7951788" y="3276600"/>
          <p14:tracePt t="20335" x="8008938" y="3276600"/>
          <p14:tracePt t="20343" x="8059738" y="3276600"/>
          <p14:tracePt t="20352" x="8110538" y="3276600"/>
          <p14:tracePt t="20359" x="8154988" y="3276600"/>
          <p14:tracePt t="20367" x="8205788" y="3271838"/>
          <p14:tracePt t="20374" x="8232775" y="3260725"/>
          <p14:tracePt t="20382" x="8267700" y="3249613"/>
          <p14:tracePt t="20390" x="8301038" y="3232150"/>
          <p14:tracePt t="20398" x="8329613" y="3221038"/>
          <p14:tracePt t="20406" x="8345488" y="3214688"/>
          <p14:tracePt t="20414" x="8362950" y="3198813"/>
          <p14:tracePt t="20422" x="8391525" y="3176588"/>
          <p14:tracePt t="20430" x="8407400" y="3170238"/>
          <p14:tracePt t="20439" x="8429625" y="3152775"/>
          <p14:tracePt t="20447" x="8440738" y="3141663"/>
          <p14:tracePt t="20454" x="8458200" y="3125788"/>
          <p14:tracePt t="20462" x="8469313" y="3119438"/>
          <p14:tracePt t="20470" x="8480425" y="3103563"/>
          <p14:tracePt t="20479" x="8491538" y="3097213"/>
          <p14:tracePt t="20486" x="8509000" y="3086100"/>
          <p14:tracePt t="20494" x="8520113" y="3068638"/>
          <p14:tracePt t="20502" x="8542338" y="3057525"/>
          <p14:tracePt t="20511" x="8559800" y="3046413"/>
          <p14:tracePt t="20518" x="8575675" y="3030538"/>
          <p14:tracePt t="20526" x="8599488" y="3019425"/>
          <p14:tracePt t="20534" x="8615363" y="3001963"/>
          <p14:tracePt t="20542" x="8637588" y="2990850"/>
          <p14:tracePt t="20550" x="8648700" y="2973388"/>
          <p14:tracePt t="20558" x="8672513" y="2962275"/>
          <p14:tracePt t="20566" x="8677275" y="2944813"/>
          <p14:tracePt t="20575" x="8688388" y="2928938"/>
          <p14:tracePt t="20582" x="8694738" y="2911475"/>
          <p14:tracePt t="20590" x="8699500" y="2900363"/>
          <p14:tracePt t="20598" x="8705850" y="2884488"/>
          <p14:tracePt t="20606" x="8710613" y="2867025"/>
          <p14:tracePt t="20614" x="8710613" y="2855913"/>
          <p14:tracePt t="20622" x="8710613" y="2849563"/>
          <p14:tracePt t="20631" x="8710613" y="2844800"/>
          <p14:tracePt t="20639" x="8710613" y="2838450"/>
          <p14:tracePt t="20656" x="8710613" y="2833688"/>
          <p14:tracePt t="20664" x="8710613" y="2827338"/>
          <p14:tracePt t="20670" x="8716963" y="2827338"/>
          <p14:tracePt t="20686" x="8716963" y="2822575"/>
          <p14:tracePt t="20710" x="8721725" y="2809875"/>
          <p14:tracePt t="20736" x="8728075" y="2805113"/>
          <p14:tracePt t="20766" x="8728075" y="2794000"/>
          <p14:tracePt t="20814" x="8734425" y="2794000"/>
          <p14:tracePt t="20822" x="8734425" y="2787650"/>
          <p14:tracePt t="20830" x="8739188" y="2776538"/>
          <p14:tracePt t="20846" x="8739188" y="2765425"/>
          <p14:tracePt t="20854" x="8739188" y="2754313"/>
          <p14:tracePt t="20862" x="8745538" y="2749550"/>
          <p14:tracePt t="20871" x="8745538" y="2743200"/>
          <p14:tracePt t="20878" x="8745538" y="2732088"/>
          <p14:tracePt t="20896" x="8750300" y="2720975"/>
          <p14:tracePt t="20902" x="8750300" y="2709863"/>
          <p14:tracePt t="20910" x="8750300" y="2703513"/>
          <p14:tracePt t="20927" x="8750300" y="2698750"/>
          <p14:tracePt t="20942" x="8750300" y="2692400"/>
          <p14:tracePt t="20982" x="8750300" y="2687638"/>
          <p14:tracePt t="21415" x="8734425" y="2687638"/>
          <p14:tracePt t="21423" x="8683625" y="2692400"/>
          <p14:tracePt t="21433" x="8643938" y="2703513"/>
          <p14:tracePt t="21439" x="8615363" y="2714625"/>
          <p14:tracePt t="21448" x="8575675" y="2720975"/>
          <p14:tracePt t="21454" x="8537575" y="2725738"/>
          <p14:tracePt t="21462" x="8502650" y="2725738"/>
          <p14:tracePt t="21470" x="8480425" y="2725738"/>
          <p14:tracePt t="21479" x="8458200" y="2725738"/>
          <p14:tracePt t="21486" x="8435975" y="2725738"/>
          <p14:tracePt t="21494" x="8407400" y="2725738"/>
          <p14:tracePt t="21502" x="8385175" y="2725738"/>
          <p14:tracePt t="21510" x="8351838" y="2725738"/>
          <p14:tracePt t="21518" x="8312150" y="2720975"/>
          <p14:tracePt t="21527" x="8267700" y="2714625"/>
          <p14:tracePt t="21534" x="8221663" y="2709863"/>
          <p14:tracePt t="21543" x="8172450" y="2698750"/>
          <p14:tracePt t="21551" x="8121650" y="2698750"/>
          <p14:tracePt t="21559" x="8059738" y="2692400"/>
          <p14:tracePt t="21566" x="8008938" y="2681288"/>
          <p14:tracePt t="21574" x="7947025" y="2676525"/>
          <p14:tracePt t="21582" x="7896225" y="2670175"/>
          <p14:tracePt t="21590" x="7840663" y="2670175"/>
          <p14:tracePt t="21598" x="7789863" y="2670175"/>
          <p14:tracePt t="21607" x="7739063" y="2670175"/>
          <p14:tracePt t="21614" x="7694613" y="2670175"/>
          <p14:tracePt t="21623" x="7637463" y="2670175"/>
          <p14:tracePt t="21630" x="7586663" y="2663825"/>
          <p14:tracePt t="21638" x="7542213" y="2652713"/>
          <p14:tracePt t="21646" x="7486650" y="2647950"/>
          <p14:tracePt t="21654" x="7435850" y="2636838"/>
          <p14:tracePt t="21662" x="7378700" y="2630488"/>
          <p14:tracePt t="21670" x="7316788" y="2625725"/>
          <p14:tracePt t="21678" x="7272338" y="2614613"/>
          <p14:tracePt t="21687" x="7221538" y="2608263"/>
          <p14:tracePt t="21694" x="7159625" y="2597150"/>
          <p14:tracePt t="21702" x="7097713" y="2579688"/>
          <p14:tracePt t="21710" x="7035800" y="2574925"/>
          <p14:tracePt t="21718" x="6986588" y="2568575"/>
          <p14:tracePt t="21726" x="6924675" y="2557463"/>
          <p14:tracePt t="21734" x="6862763" y="2552700"/>
          <p14:tracePt t="21742" x="6805613" y="2546350"/>
          <p14:tracePt t="21750" x="6727825" y="2535238"/>
          <p14:tracePt t="21758" x="6665913" y="2524125"/>
          <p14:tracePt t="21766" x="6608763" y="2517775"/>
          <p14:tracePt t="21774" x="6557963" y="2513013"/>
          <p14:tracePt t="21782" x="6508750" y="2501900"/>
          <p14:tracePt t="21791" x="6469063" y="2495550"/>
          <p14:tracePt t="21798" x="6440488" y="2495550"/>
          <p14:tracePt t="21806" x="6407150" y="2495550"/>
          <p14:tracePt t="21814" x="6378575" y="2495550"/>
          <p14:tracePt t="21823" x="6338888" y="2495550"/>
          <p14:tracePt t="21830" x="6294438" y="2495550"/>
          <p14:tracePt t="21838" x="6254750" y="2495550"/>
          <p14:tracePt t="21846" x="6221413" y="2495550"/>
          <p14:tracePt t="21854" x="6188075" y="2495550"/>
          <p14:tracePt t="21864" x="6148388" y="2495550"/>
          <p14:tracePt t="21873" x="6103938" y="2495550"/>
          <p14:tracePt t="21883" x="6057900" y="2490788"/>
          <p14:tracePt t="21887" x="6013450" y="2479675"/>
          <p14:tracePt t="21895" x="5951538" y="2466975"/>
          <p14:tracePt t="21903" x="5884863" y="2455863"/>
          <p14:tracePt t="21912" x="5834063" y="2451100"/>
          <p14:tracePt t="21918" x="5794375" y="2444750"/>
          <p14:tracePt t="21926" x="5754688" y="2439988"/>
          <p14:tracePt t="21934" x="5721350" y="2433638"/>
          <p14:tracePt t="21942" x="5699125" y="2433638"/>
          <p14:tracePt t="21951" x="5676900" y="2428875"/>
          <p14:tracePt t="21958" x="5648325" y="2422525"/>
          <p14:tracePt t="21966" x="5608638" y="2417763"/>
          <p14:tracePt t="21974" x="5580063" y="2417763"/>
          <p14:tracePt t="21982" x="5535613" y="2417763"/>
          <p14:tracePt t="21991" x="5491163" y="2417763"/>
          <p14:tracePt t="21998" x="5446713" y="2417763"/>
          <p14:tracePt t="22006" x="5400675" y="2417763"/>
          <p14:tracePt t="22014" x="5360988" y="2417763"/>
          <p14:tracePt t="22023" x="5316538" y="2417763"/>
          <p14:tracePt t="22030" x="5276850" y="2417763"/>
          <p14:tracePt t="22038" x="5243513" y="2417763"/>
          <p14:tracePt t="22046" x="5203825" y="2417763"/>
          <p14:tracePt t="22055" x="5176838" y="2417763"/>
          <p14:tracePt t="22066" x="5137150" y="2417763"/>
          <p14:tracePt t="22072" x="5103813" y="2417763"/>
          <p14:tracePt t="22079" x="5075238" y="2417763"/>
          <p14:tracePt t="22086" x="5041900" y="2411413"/>
          <p14:tracePt t="22094" x="5006975" y="2406650"/>
          <p14:tracePt t="22103" x="4968875" y="2400300"/>
          <p14:tracePt t="22110" x="4929188" y="2393950"/>
          <p14:tracePt t="22118" x="4895850" y="2393950"/>
          <p14:tracePt t="22127" x="4867275" y="2393950"/>
          <p14:tracePt t="22135" x="4833938" y="2393950"/>
          <p14:tracePt t="22142" x="4822825" y="2393950"/>
          <p14:tracePt t="22151" x="4805363" y="2393950"/>
          <p14:tracePt t="22158" x="4794250" y="2400300"/>
          <p14:tracePt t="22174" x="4787900" y="2400300"/>
          <p14:tracePt t="22184" x="4783138" y="2406650"/>
          <p14:tracePt t="22190" x="4783138" y="2411413"/>
          <p14:tracePt t="22198" x="4776788" y="2411413"/>
          <p14:tracePt t="22206" x="4776788" y="2417763"/>
          <p14:tracePt t="22214" x="4772025" y="2422525"/>
          <p14:tracePt t="22222" x="4772025" y="2428875"/>
          <p14:tracePt t="22231" x="4765675" y="2439988"/>
          <p14:tracePt t="22247" x="4765675" y="2444750"/>
          <p14:tracePt t="22254" x="4760913" y="2451100"/>
          <p14:tracePt t="22262" x="4760913" y="2455863"/>
          <p14:tracePt t="22272" x="4754563" y="2462213"/>
          <p14:tracePt t="22279" x="4749800" y="2466975"/>
          <p14:tracePt t="22287" x="4737100" y="2484438"/>
          <p14:tracePt t="22303" x="4732338" y="2490788"/>
          <p14:tracePt t="22314" x="4725988" y="2490788"/>
          <p14:tracePt t="22318" x="4725988" y="2495550"/>
          <p14:tracePt t="22326" x="4721225" y="2495550"/>
          <p14:tracePt t="22334" x="4714875" y="2501900"/>
          <p14:tracePt t="22342" x="4714875" y="2506663"/>
          <p14:tracePt t="22351" x="4703763" y="2506663"/>
          <p14:tracePt t="22358" x="4703763" y="2513013"/>
          <p14:tracePt t="22382" x="4692650" y="2513013"/>
          <p14:tracePt t="22398" x="4675188" y="2524125"/>
          <p14:tracePt t="22408" x="4664075" y="2528888"/>
          <p14:tracePt t="22416" x="4652963" y="2541588"/>
          <p14:tracePt t="22422" x="4637088" y="2552700"/>
          <p14:tracePt t="22435" x="4619625" y="2568575"/>
          <p14:tracePt t="22439" x="4608513" y="2579688"/>
          <p14:tracePt t="22450" x="4591050" y="2590800"/>
          <p14:tracePt t="22455" x="4586288" y="2597150"/>
          <p14:tracePt t="22464" x="4579938" y="2601913"/>
          <p14:tracePt t="22482" x="4575175" y="2601913"/>
          <p14:tracePt t="22494" x="4575175" y="2608263"/>
          <p14:tracePt t="22502" x="4568825" y="2608263"/>
          <p14:tracePt t="22510" x="4568825" y="2614613"/>
          <p14:tracePt t="22518" x="4564063" y="26193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B48FD16B-194A-CDDE-1D48-CB3257A28B75}"/>
              </a:ext>
            </a:extLst>
          </p:cNvPr>
          <p:cNvSpPr txBox="1">
            <a:spLocks/>
          </p:cNvSpPr>
          <p:nvPr/>
        </p:nvSpPr>
        <p:spPr>
          <a:xfrm>
            <a:off x="-1" y="188640"/>
            <a:ext cx="9144001" cy="7825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麻疹を疑う患者の対応（初動）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ADCE44-D19C-9397-61A2-233768276358}"/>
              </a:ext>
            </a:extLst>
          </p:cNvPr>
          <p:cNvSpPr txBox="1"/>
          <p:nvPr/>
        </p:nvSpPr>
        <p:spPr>
          <a:xfrm>
            <a:off x="418878" y="1091999"/>
            <a:ext cx="8306244" cy="16207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24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患者待機場所・診察場所：</a:t>
            </a:r>
            <a:endParaRPr lang="en-US" altLang="ja-JP" sz="2400" b="1" kern="100" dirty="0">
              <a:solidFill>
                <a:schemeClr val="tx1">
                  <a:lumMod val="85000"/>
                  <a:lumOff val="1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総合内科 </a:t>
            </a:r>
            <a:r>
              <a:rPr lang="en-US" altLang="ja-JP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A01</a:t>
            </a: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室（外から入る）</a:t>
            </a:r>
            <a:endParaRPr lang="en-US" altLang="ja-JP" sz="2200" b="1" kern="100" dirty="0">
              <a:solidFill>
                <a:schemeClr val="tx1">
                  <a:lumMod val="85000"/>
                  <a:lumOff val="1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救急外来の陰圧個室</a:t>
            </a:r>
            <a:endParaRPr lang="en-US" altLang="ja-JP" sz="2200" b="1" kern="100" dirty="0">
              <a:solidFill>
                <a:schemeClr val="tx1">
                  <a:lumMod val="85000"/>
                  <a:lumOff val="1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ja-JP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GTS  </a:t>
            </a: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・</a:t>
            </a:r>
            <a:r>
              <a:rPr lang="ja-JP" altLang="en-US" sz="2200" b="1" kern="100" dirty="0">
                <a:solidFill>
                  <a:schemeClr val="tx1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旧スズラン </a:t>
            </a:r>
            <a:r>
              <a:rPr lang="en-US" altLang="ja-JP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… </a:t>
            </a: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</a:t>
            </a:r>
            <a:endParaRPr lang="en-US" altLang="ja-JP" sz="2200" b="1" kern="100" dirty="0">
              <a:solidFill>
                <a:schemeClr val="tx1">
                  <a:lumMod val="85000"/>
                  <a:lumOff val="1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AD5A04-FEEF-4028-0D02-CFD88400BFA1}"/>
              </a:ext>
            </a:extLst>
          </p:cNvPr>
          <p:cNvSpPr txBox="1"/>
          <p:nvPr/>
        </p:nvSpPr>
        <p:spPr>
          <a:xfrm>
            <a:off x="234859" y="5081858"/>
            <a:ext cx="8673986" cy="16136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24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連絡先：</a:t>
            </a:r>
            <a:endParaRPr lang="en-US" altLang="ja-JP" sz="2400" b="1" kern="100" dirty="0">
              <a:solidFill>
                <a:schemeClr val="tx1">
                  <a:lumMod val="85000"/>
                  <a:lumOff val="1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感染制御部長（塚原医師：</a:t>
            </a:r>
            <a:r>
              <a:rPr lang="en-US" altLang="ja-JP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iPhone</a:t>
            </a: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2195</a:t>
            </a: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）</a:t>
            </a:r>
            <a:r>
              <a:rPr lang="en-US" altLang="ja-JP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or</a:t>
            </a:r>
          </a:p>
          <a:p>
            <a:pPr>
              <a:lnSpc>
                <a:spcPts val="3000"/>
              </a:lnSpc>
            </a:pP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感染制御部（内線：</a:t>
            </a:r>
            <a:r>
              <a:rPr lang="en-US" altLang="ja-JP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7906</a:t>
            </a: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）へご連絡ください。</a:t>
            </a:r>
            <a:endParaRPr lang="en-US" altLang="ja-JP" sz="2200" b="1" kern="100" dirty="0">
              <a:solidFill>
                <a:schemeClr val="tx1">
                  <a:lumMod val="85000"/>
                  <a:lumOff val="1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感染制御部が保健所へ連絡し、</a:t>
            </a:r>
            <a:r>
              <a:rPr lang="en-US" altLang="ja-JP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PCR</a:t>
            </a:r>
            <a:r>
              <a:rPr lang="ja-JP" altLang="en-US" sz="2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検査の指示を受けます。</a:t>
            </a:r>
            <a:endParaRPr lang="en-US" altLang="ja-JP" sz="2200" b="1" kern="100" dirty="0">
              <a:solidFill>
                <a:schemeClr val="tx1">
                  <a:lumMod val="85000"/>
                  <a:lumOff val="1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E4A0CFF-5678-8C9B-934F-AD713DA67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167" y="3122047"/>
            <a:ext cx="1415698" cy="105871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34C8D6-ABA6-68D5-9F14-6FABED048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648" y="4275971"/>
            <a:ext cx="1818547" cy="19269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91ADA0E-6E7F-DB77-C8EB-D8E4E8E6C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166" y="4507233"/>
            <a:ext cx="557157" cy="24009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9CE0C47-5325-69D6-097C-B0BD5D288C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733" y="3249903"/>
            <a:ext cx="1060700" cy="79561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9C7EF47-865D-ABD4-B2FD-0E70FCA38A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21" y="3136404"/>
            <a:ext cx="795614" cy="142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図 16" descr="木, 花 が含まれている画像&#10;&#10;自動的に生成された説明">
            <a:extLst>
              <a:ext uri="{FF2B5EF4-FFF2-40B4-BE49-F238E27FC236}">
                <a16:creationId xmlns:a16="http://schemas.microsoft.com/office/drawing/2014/main" id="{C9298EDB-A6D2-D7A8-9611-DF6EA11BE2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>
          <a:xfrm>
            <a:off x="5140043" y="1053796"/>
            <a:ext cx="3680577" cy="1348267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0B67A8-5055-CF1D-5080-51F372701F0B}"/>
              </a:ext>
            </a:extLst>
          </p:cNvPr>
          <p:cNvSpPr txBox="1"/>
          <p:nvPr/>
        </p:nvSpPr>
        <p:spPr>
          <a:xfrm>
            <a:off x="5436244" y="1577556"/>
            <a:ext cx="35073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200" b="1" kern="1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空気</a:t>
            </a:r>
            <a:r>
              <a:rPr lang="ja-JP" altLang="en-US" sz="2000" b="1" kern="1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・</a:t>
            </a:r>
            <a:r>
              <a:rPr lang="ja-JP" altLang="en-US" sz="2200" b="1" kern="1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飛</a:t>
            </a:r>
            <a:r>
              <a:rPr lang="ja-JP" altLang="en-US" sz="2000" b="1" kern="1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沫・</a:t>
            </a:r>
            <a:r>
              <a:rPr lang="ja-JP" altLang="en-US" sz="2200" b="1" kern="1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接触</a:t>
            </a:r>
            <a:r>
              <a:rPr lang="en-US" altLang="ja-JP" sz="2200" b="1" kern="1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2200" b="1" kern="100" dirty="0">
                <a:solidFill>
                  <a:srgbClr val="C0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対策</a:t>
            </a:r>
            <a:endParaRPr lang="ja-JP" altLang="en-US" sz="2200" b="1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EEDEDEE-C6D6-4D84-9CDB-D6C123FE25F7}"/>
              </a:ext>
            </a:extLst>
          </p:cNvPr>
          <p:cNvSpPr txBox="1"/>
          <p:nvPr/>
        </p:nvSpPr>
        <p:spPr>
          <a:xfrm>
            <a:off x="3541198" y="2309106"/>
            <a:ext cx="3769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など、陰圧対応できる部屋</a:t>
            </a:r>
            <a:endParaRPr lang="en-US" altLang="ja-JP" sz="1800" b="1" kern="100" dirty="0">
              <a:solidFill>
                <a:schemeClr val="tx1">
                  <a:lumMod val="85000"/>
                  <a:lumOff val="15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520A666-FF3C-4274-BB4F-A9A08FDAE1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9945" y="2736589"/>
            <a:ext cx="4745177" cy="2674440"/>
          </a:xfrm>
          <a:prstGeom prst="rect">
            <a:avLst/>
          </a:prstGeom>
        </p:spPr>
      </p:pic>
      <p:sp>
        <p:nvSpPr>
          <p:cNvPr id="21" name="矢印: 下 20">
            <a:extLst>
              <a:ext uri="{FF2B5EF4-FFF2-40B4-BE49-F238E27FC236}">
                <a16:creationId xmlns:a16="http://schemas.microsoft.com/office/drawing/2014/main" id="{B32FDF2C-ED55-49E8-89EA-8A57FAD341EC}"/>
              </a:ext>
            </a:extLst>
          </p:cNvPr>
          <p:cNvSpPr/>
          <p:nvPr/>
        </p:nvSpPr>
        <p:spPr bwMode="auto">
          <a:xfrm rot="3747311">
            <a:off x="8550053" y="3060181"/>
            <a:ext cx="350136" cy="485950"/>
          </a:xfrm>
          <a:prstGeom prst="downArrow">
            <a:avLst/>
          </a:prstGeom>
          <a:solidFill>
            <a:srgbClr val="FF0000"/>
          </a:solidFill>
          <a:ln w="25400" cap="sq" cmpd="sng" algn="ctr">
            <a:solidFill>
              <a:srgbClr val="CC00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C619FB7-91B5-4ECD-958E-ABA93048E34F}"/>
              </a:ext>
            </a:extLst>
          </p:cNvPr>
          <p:cNvSpPr/>
          <p:nvPr/>
        </p:nvSpPr>
        <p:spPr>
          <a:xfrm>
            <a:off x="133611" y="6453336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13/17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70141D51-1962-4DDA-A02F-83FAABD00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61"/>
    </mc:Choice>
    <mc:Fallback xmlns="">
      <p:transition spd="slow" advTm="41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33" x="4557713" y="2557463"/>
          <p14:tracePt t="1440" x="4529138" y="2501900"/>
          <p14:tracePt t="1448" x="4506913" y="2462213"/>
          <p14:tracePt t="1455" x="4491038" y="2428875"/>
          <p14:tracePt t="1463" x="4479925" y="2389188"/>
          <p14:tracePt t="1471" x="4468813" y="2349500"/>
          <p14:tracePt t="1479" x="4462463" y="2305050"/>
          <p14:tracePt t="1488" x="4456113" y="2259013"/>
          <p14:tracePt t="1496" x="4451350" y="2209800"/>
          <p14:tracePt t="1503" x="4440238" y="2170113"/>
          <p14:tracePt t="1512" x="4422775" y="2124075"/>
          <p14:tracePt t="1521" x="4406900" y="2079625"/>
          <p14:tracePt t="1527" x="4394200" y="2024063"/>
          <p14:tracePt t="1536" x="4389438" y="1978025"/>
          <p14:tracePt t="1544" x="4383088" y="1928813"/>
          <p14:tracePt t="1553" x="4383088" y="1878013"/>
          <p14:tracePt t="1559" x="4383088" y="1849438"/>
          <p14:tracePt t="1567" x="4383088" y="1820863"/>
          <p14:tracePt t="1575" x="4383088" y="1787525"/>
          <p14:tracePt t="1583" x="4383088" y="1758950"/>
          <p14:tracePt t="1592" x="4383088" y="1725613"/>
          <p14:tracePt t="1602" x="4383088" y="1697038"/>
          <p14:tracePt t="1608" x="4378325" y="1663700"/>
          <p14:tracePt t="1617" x="4371975" y="1641475"/>
          <p14:tracePt t="1624" x="4371975" y="1624013"/>
          <p14:tracePt t="1633" x="4371975" y="1608138"/>
          <p14:tracePt t="1640" x="4371975" y="1590675"/>
          <p14:tracePt t="1648" x="4371975" y="1573213"/>
          <p14:tracePt t="1654" x="4371975" y="1557338"/>
          <p14:tracePt t="1663" x="4371975" y="1546225"/>
          <p14:tracePt t="1671" x="4371975" y="1535113"/>
          <p14:tracePt t="1679" x="4371975" y="1517650"/>
          <p14:tracePt t="1687" x="4371975" y="1500188"/>
          <p14:tracePt t="1695" x="4371975" y="1477963"/>
          <p14:tracePt t="1703" x="4371975" y="1462088"/>
          <p14:tracePt t="1712" x="4371975" y="1438275"/>
          <p14:tracePt t="1719" x="4371975" y="1416050"/>
          <p14:tracePt t="1727" x="4371975" y="1382713"/>
          <p14:tracePt t="1735" x="4371975" y="1354138"/>
          <p14:tracePt t="1743" x="4371975" y="1320800"/>
          <p14:tracePt t="1751" x="4371975" y="1298575"/>
          <p14:tracePt t="1759" x="4371975" y="1270000"/>
          <p14:tracePt t="1768" x="4371975" y="1236663"/>
          <p14:tracePt t="1775" x="4371975" y="1208088"/>
          <p14:tracePt t="1784" x="4371975" y="1181100"/>
          <p14:tracePt t="1793" x="4371975" y="1146175"/>
          <p14:tracePt t="1798" x="4371975" y="1123950"/>
          <p14:tracePt t="1807" x="4371975" y="1095375"/>
          <p14:tracePt t="1815" x="4371975" y="1073150"/>
          <p14:tracePt t="1823" x="4367213" y="1046163"/>
          <p14:tracePt t="1832" x="4367213" y="1035050"/>
          <p14:tracePt t="1842" x="4367213" y="1022350"/>
          <p14:tracePt t="1848" x="4367213" y="1011238"/>
          <p14:tracePt t="1856" x="4367213" y="1006475"/>
          <p14:tracePt t="1882" x="4367213" y="1000125"/>
          <p14:tracePt t="1896" x="4367213" y="995363"/>
          <p14:tracePt t="10911" x="4367213" y="1000125"/>
          <p14:tracePt t="10927" x="4360863" y="1011238"/>
          <p14:tracePt t="10935" x="4349750" y="1011238"/>
          <p14:tracePt t="10943" x="4333875" y="1011238"/>
          <p14:tracePt t="10951" x="4310063" y="1011238"/>
          <p14:tracePt t="10959" x="4276725" y="1011238"/>
          <p14:tracePt t="10967" x="4243388" y="1011238"/>
          <p14:tracePt t="10975" x="4192588" y="1006475"/>
          <p14:tracePt t="10984" x="4148138" y="1006475"/>
          <p14:tracePt t="10991" x="4102100" y="1006475"/>
          <p14:tracePt t="11000" x="4052888" y="1000125"/>
          <p14:tracePt t="11008" x="4006850" y="1000125"/>
          <p14:tracePt t="11016" x="3967163" y="1000125"/>
          <p14:tracePt t="11023" x="3917950" y="1000125"/>
          <p14:tracePt t="11032" x="3871913" y="1000125"/>
          <p14:tracePt t="11041" x="3827463" y="995363"/>
          <p14:tracePt t="11047" x="3783013" y="989013"/>
          <p14:tracePt t="11055" x="3736975" y="977900"/>
          <p14:tracePt t="11065" x="3703638" y="977900"/>
          <p14:tracePt t="11070" x="3670300" y="973138"/>
          <p14:tracePt t="11080" x="3630613" y="973138"/>
          <p14:tracePt t="11089" x="3597275" y="973138"/>
          <p14:tracePt t="11095" x="3557588" y="973138"/>
          <p14:tracePt t="11104" x="3529013" y="973138"/>
          <p14:tracePt t="11111" x="3490913" y="966788"/>
          <p14:tracePt t="11119" x="3455988" y="966788"/>
          <p14:tracePt t="11127" x="3433763" y="966788"/>
          <p14:tracePt t="11135" x="3411538" y="966788"/>
          <p14:tracePt t="11143" x="3389313" y="962025"/>
          <p14:tracePt t="11151" x="3355975" y="962025"/>
          <p14:tracePt t="11160" x="3332163" y="955675"/>
          <p14:tracePt t="11167" x="3298825" y="955675"/>
          <p14:tracePt t="11175" x="3276600" y="955675"/>
          <p14:tracePt t="11184" x="3243263" y="955675"/>
          <p14:tracePt t="11190" x="3203575" y="955675"/>
          <p14:tracePt t="11199" x="3163888" y="949325"/>
          <p14:tracePt t="11208" x="3119438" y="944563"/>
          <p14:tracePt t="11216" x="3079750" y="938213"/>
          <p14:tracePt t="11223" x="3040063" y="933450"/>
          <p14:tracePt t="11231" x="3000375" y="927100"/>
          <p14:tracePt t="11240" x="2973388" y="927100"/>
          <p14:tracePt t="11246" x="2940050" y="922338"/>
          <p14:tracePt t="11254" x="2911475" y="922338"/>
          <p14:tracePt t="11262" x="2889250" y="922338"/>
          <p14:tracePt t="11271" x="2854325" y="915988"/>
          <p14:tracePt t="11279" x="2816225" y="915988"/>
          <p14:tracePt t="11287" x="2787650" y="915988"/>
          <p14:tracePt t="11295" x="2743200" y="915988"/>
          <p14:tracePt t="11302" x="2703513" y="915988"/>
          <p14:tracePt t="11311" x="2663825" y="915988"/>
          <p14:tracePt t="11319" x="2619375" y="915988"/>
          <p14:tracePt t="11328" x="2590800" y="915988"/>
          <p14:tracePt t="11337" x="2562225" y="915988"/>
          <p14:tracePt t="11344" x="2528888" y="915988"/>
          <p14:tracePt t="11353" x="2506663" y="915988"/>
          <p14:tracePt t="11358" x="2478088" y="915988"/>
          <p14:tracePt t="11367" x="2444750" y="915988"/>
          <p14:tracePt t="11375" x="2422525" y="915988"/>
          <p14:tracePt t="11383" x="2400300" y="915988"/>
          <p14:tracePt t="11391" x="2378075" y="915988"/>
          <p14:tracePt t="11399" x="2343150" y="915988"/>
          <p14:tracePt t="11408" x="2316163" y="915988"/>
          <p14:tracePt t="11415" x="2281238" y="915988"/>
          <p14:tracePt t="11423" x="2254250" y="915988"/>
          <p14:tracePt t="11431" x="2230438" y="915988"/>
          <p14:tracePt t="11439" x="2208213" y="915988"/>
          <p14:tracePt t="11447" x="2185988" y="915988"/>
          <p14:tracePt t="11455" x="2152650" y="915988"/>
          <p14:tracePt t="11463" x="2141538" y="915988"/>
          <p14:tracePt t="11470" x="2124075" y="915988"/>
          <p14:tracePt t="11480" x="2108200" y="915988"/>
          <p14:tracePt t="11487" x="2084388" y="915988"/>
          <p14:tracePt t="11495" x="2062163" y="915988"/>
          <p14:tracePt t="11503" x="2028825" y="915988"/>
          <p14:tracePt t="11510" x="1984375" y="915988"/>
          <p14:tracePt t="11519" x="1933575" y="915988"/>
          <p14:tracePt t="11526" x="1889125" y="915988"/>
          <p14:tracePt t="11535" x="1843088" y="915988"/>
          <p14:tracePt t="11542" x="1803400" y="922338"/>
          <p14:tracePt t="11551" x="1765300" y="927100"/>
          <p14:tracePt t="11559" x="1736725" y="933450"/>
          <p14:tracePt t="11567" x="1703388" y="938213"/>
          <p14:tracePt t="11574" x="1674813" y="938213"/>
          <p14:tracePt t="11582" x="1641475" y="938213"/>
          <p14:tracePt t="11591" x="1619250" y="938213"/>
          <p14:tracePt t="11599" x="1595438" y="938213"/>
          <p14:tracePt t="11607" x="1579563" y="938213"/>
          <p14:tracePt t="11615" x="1568450" y="938213"/>
          <p14:tracePt t="11623" x="1562100" y="938213"/>
          <p14:tracePt t="11639" x="1557338" y="938213"/>
          <p14:tracePt t="11783" x="1550988" y="938213"/>
          <p14:tracePt t="11839" x="1557338" y="938213"/>
          <p14:tracePt t="11847" x="1584325" y="938213"/>
          <p14:tracePt t="11855" x="1612900" y="938213"/>
          <p14:tracePt t="11863" x="1635125" y="938213"/>
          <p14:tracePt t="11871" x="1663700" y="938213"/>
          <p14:tracePt t="11880" x="1703388" y="938213"/>
          <p14:tracePt t="11887" x="1741488" y="938213"/>
          <p14:tracePt t="11895" x="1776413" y="938213"/>
          <p14:tracePt t="11903" x="1809750" y="938213"/>
          <p14:tracePt t="11911" x="1843088" y="938213"/>
          <p14:tracePt t="11919" x="1876425" y="938213"/>
          <p14:tracePt t="11927" x="1905000" y="938213"/>
          <p14:tracePt t="11935" x="1938338" y="938213"/>
          <p14:tracePt t="11943" x="1962150" y="938213"/>
          <p14:tracePt t="11953" x="1984375" y="938213"/>
          <p14:tracePt t="11959" x="2011363" y="938213"/>
          <p14:tracePt t="11967" x="2035175" y="938213"/>
          <p14:tracePt t="11975" x="2068513" y="938213"/>
          <p14:tracePt t="11983" x="2112963" y="938213"/>
          <p14:tracePt t="11991" x="2152650" y="938213"/>
          <p14:tracePt t="11999" x="2197100" y="938213"/>
          <p14:tracePt t="12007" x="2247900" y="938213"/>
          <p14:tracePt t="12016" x="2292350" y="938213"/>
          <p14:tracePt t="12022" x="2354263" y="938213"/>
          <p14:tracePt t="12031" x="2405063" y="938213"/>
          <p14:tracePt t="12039" x="2466975" y="938213"/>
          <p14:tracePt t="12047" x="2524125" y="938213"/>
          <p14:tracePt t="12055" x="2586038" y="938213"/>
          <p14:tracePt t="12063" x="2635250" y="938213"/>
          <p14:tracePt t="12071" x="2692400" y="938213"/>
          <p14:tracePt t="12079" x="2743200" y="938213"/>
          <p14:tracePt t="12087" x="2787650" y="938213"/>
          <p14:tracePt t="12095" x="2832100" y="938213"/>
          <p14:tracePt t="12103" x="2878138" y="938213"/>
          <p14:tracePt t="12111" x="2922588" y="938213"/>
          <p14:tracePt t="12119" x="2962275" y="938213"/>
          <p14:tracePt t="12127" x="3000375" y="938213"/>
          <p14:tracePt t="12136" x="3046413" y="933450"/>
          <p14:tracePt t="12143" x="3090863" y="933450"/>
          <p14:tracePt t="12152" x="3135313" y="927100"/>
          <p14:tracePt t="12159" x="3181350" y="927100"/>
          <p14:tracePt t="12167" x="3232150" y="927100"/>
          <p14:tracePt t="12175" x="3287713" y="927100"/>
          <p14:tracePt t="12183" x="3338513" y="927100"/>
          <p14:tracePt t="12191" x="3389313" y="927100"/>
          <p14:tracePt t="12200" x="3451225" y="927100"/>
          <p14:tracePt t="12206" x="3502025" y="927100"/>
          <p14:tracePt t="12214" x="3551238" y="927100"/>
          <p14:tracePt t="12222" x="3602038" y="927100"/>
          <p14:tracePt t="12231" x="3648075" y="927100"/>
          <p14:tracePt t="12238" x="3692525" y="927100"/>
          <p14:tracePt t="12246" x="3725863" y="927100"/>
          <p14:tracePt t="12255" x="3765550" y="927100"/>
          <p14:tracePt t="12262" x="3794125" y="927100"/>
          <p14:tracePt t="12271" x="3827463" y="927100"/>
          <p14:tracePt t="12279" x="3849688" y="927100"/>
          <p14:tracePt t="12287" x="3871913" y="927100"/>
          <p14:tracePt t="12295" x="3889375" y="927100"/>
          <p14:tracePt t="12303" x="3911600" y="927100"/>
          <p14:tracePt t="12311" x="3951288" y="927100"/>
          <p14:tracePt t="12320" x="3990975" y="927100"/>
          <p14:tracePt t="12327" x="4035425" y="927100"/>
          <p14:tracePt t="12335" x="4079875" y="927100"/>
          <p14:tracePt t="12343" x="4130675" y="927100"/>
          <p14:tracePt t="12352" x="4192588" y="927100"/>
          <p14:tracePt t="12359" x="4243388" y="927100"/>
          <p14:tracePt t="12367" x="4287838" y="927100"/>
          <p14:tracePt t="12375" x="4333875" y="927100"/>
          <p14:tracePt t="12383" x="4371975" y="922338"/>
          <p14:tracePt t="12391" x="4411663" y="922338"/>
          <p14:tracePt t="12399" x="4440238" y="922338"/>
          <p14:tracePt t="12408" x="4473575" y="915988"/>
          <p14:tracePt t="12416" x="4506913" y="911225"/>
          <p14:tracePt t="12424" x="4541838" y="911225"/>
          <p14:tracePt t="12432" x="4586288" y="904875"/>
          <p14:tracePt t="12440" x="4625975" y="900113"/>
          <p14:tracePt t="12448" x="4659313" y="893763"/>
          <p14:tracePt t="12456" x="4687888" y="893763"/>
          <p14:tracePt t="12463" x="4725988" y="887413"/>
          <p14:tracePt t="12471" x="4765675" y="887413"/>
          <p14:tracePt t="12480" x="4799013" y="887413"/>
          <p14:tracePt t="12487" x="4849813" y="871538"/>
          <p14:tracePt t="12495" x="4895850" y="865188"/>
          <p14:tracePt t="12503" x="4940300" y="860425"/>
          <p14:tracePt t="12512" x="4995863" y="854075"/>
          <p14:tracePt t="12519" x="5046663" y="849313"/>
          <p14:tracePt t="12526" x="5108575" y="849313"/>
          <p14:tracePt t="12536" x="5159375" y="849313"/>
          <p14:tracePt t="12543" x="5221288" y="842963"/>
          <p14:tracePt t="12552" x="5272088" y="842963"/>
          <p14:tracePt t="12560" x="5316538" y="842963"/>
          <p14:tracePt t="12568" x="5360988" y="838200"/>
          <p14:tracePt t="12574" x="5395913" y="838200"/>
          <p14:tracePt t="12583" x="5407025" y="838200"/>
          <p14:tracePt t="12591" x="5411788" y="838200"/>
          <p14:tracePt t="12599" x="5418138" y="838200"/>
          <p14:tracePt t="12616" x="5422900" y="838200"/>
          <p14:tracePt t="12679" x="5434013" y="838200"/>
          <p14:tracePt t="12687" x="5451475" y="842963"/>
          <p14:tracePt t="12695" x="5468938" y="854075"/>
          <p14:tracePt t="12703" x="5484813" y="860425"/>
          <p14:tracePt t="12711" x="5513388" y="871538"/>
          <p14:tracePt t="12719" x="5524500" y="882650"/>
          <p14:tracePt t="12727" x="5541963" y="893763"/>
          <p14:tracePt t="12736" x="5553075" y="904875"/>
          <p14:tracePt t="12742" x="5575300" y="915988"/>
          <p14:tracePt t="12752" x="5586413" y="927100"/>
          <p14:tracePt t="12762" x="5603875" y="944563"/>
          <p14:tracePt t="12766" x="5630863" y="962025"/>
          <p14:tracePt t="12774" x="5641975" y="966788"/>
          <p14:tracePt t="12782" x="5659438" y="977900"/>
          <p14:tracePt t="12791" x="5670550" y="984250"/>
          <p14:tracePt t="12799" x="5676900" y="984250"/>
          <p14:tracePt t="12823" x="5681663" y="989013"/>
          <p14:tracePt t="19448" x="5692775" y="989013"/>
          <p14:tracePt t="19455" x="5692775" y="984250"/>
          <p14:tracePt t="19463" x="5692775" y="977900"/>
          <p14:tracePt t="19471" x="5670550" y="977900"/>
          <p14:tracePt t="19479" x="5653088" y="977900"/>
          <p14:tracePt t="19487" x="5648325" y="977900"/>
          <p14:tracePt t="19494" x="5641975" y="984250"/>
          <p14:tracePt t="19583" x="5641975" y="977900"/>
          <p14:tracePt t="19591" x="5641975" y="973138"/>
          <p14:tracePt t="19601" x="5641975" y="966788"/>
          <p14:tracePt t="19607" x="5641975" y="962025"/>
          <p14:tracePt t="19800" x="5630863" y="977900"/>
          <p14:tracePt t="19808" x="5608638" y="1000125"/>
          <p14:tracePt t="19816" x="5597525" y="1011238"/>
          <p14:tracePt t="19824" x="5580063" y="1035050"/>
          <p14:tracePt t="19831" x="5575300" y="1046163"/>
          <p14:tracePt t="19839" x="5557838" y="1062038"/>
          <p14:tracePt t="19847" x="5546725" y="1084263"/>
          <p14:tracePt t="19855" x="5524500" y="1119188"/>
          <p14:tracePt t="19863" x="5507038" y="1135063"/>
          <p14:tracePt t="19871" x="5491163" y="1163638"/>
          <p14:tracePt t="19879" x="5480050" y="1174750"/>
          <p14:tracePt t="19889" x="5457825" y="1203325"/>
          <p14:tracePt t="19895" x="5440363" y="1219200"/>
          <p14:tracePt t="19903" x="5422900" y="1243013"/>
          <p14:tracePt t="19911" x="5400675" y="1270000"/>
          <p14:tracePt t="19920" x="5372100" y="1298575"/>
          <p14:tracePt t="19928" x="5349875" y="1316038"/>
          <p14:tracePt t="19937" x="5322888" y="1343025"/>
          <p14:tracePt t="19943" x="5311775" y="1360488"/>
          <p14:tracePt t="19951" x="5305425" y="1365250"/>
          <p14:tracePt t="19959" x="5294313" y="1371600"/>
          <p14:tracePt t="19983" x="5287963" y="1377950"/>
          <p14:tracePt t="20000" x="5283200" y="1382713"/>
          <p14:tracePt t="20007" x="5283200" y="1389063"/>
          <p14:tracePt t="20015" x="5272088" y="1393825"/>
          <p14:tracePt t="20023" x="5254625" y="1404938"/>
          <p14:tracePt t="20031" x="5238750" y="1416050"/>
          <p14:tracePt t="20040" x="5226050" y="1422400"/>
          <p14:tracePt t="20048" x="5203825" y="1444625"/>
          <p14:tracePt t="20060" x="5192713" y="1455738"/>
          <p14:tracePt t="20063" x="5176838" y="1473200"/>
          <p14:tracePt t="20073" x="5159375" y="1477963"/>
          <p14:tracePt t="20079" x="5159375" y="1484313"/>
          <p14:tracePt t="20087" x="5148263" y="1484313"/>
          <p14:tracePt t="20095" x="5148263" y="1489075"/>
          <p14:tracePt t="20102" x="5141913" y="1489075"/>
          <p14:tracePt t="20142" x="5137150" y="1495425"/>
          <p14:tracePt t="20151" x="5126038" y="1500188"/>
          <p14:tracePt t="20158" x="5119688" y="1506538"/>
          <p14:tracePt t="20167" x="5108575" y="1512888"/>
          <p14:tracePt t="20175" x="5097463" y="1517650"/>
          <p14:tracePt t="20183" x="5091113" y="1524000"/>
          <p14:tracePt t="20191" x="5080000" y="1535113"/>
          <p14:tracePt t="20199" x="5068888" y="1535113"/>
          <p14:tracePt t="20207" x="5064125" y="1539875"/>
          <p14:tracePt t="20215" x="5053013" y="1546225"/>
          <p14:tracePt t="20239" x="5046663" y="1550988"/>
          <p14:tracePt t="20255" x="5041900" y="1557338"/>
          <p14:tracePt t="20305" x="5041900" y="1568450"/>
          <p14:tracePt t="20310" x="5035550" y="1573213"/>
          <p14:tracePt t="20321" x="5035550" y="1579563"/>
          <p14:tracePt t="20327" x="5030788" y="1590675"/>
          <p14:tracePt t="20335" x="5030788" y="1601788"/>
          <p14:tracePt t="20343" x="5024438" y="1612900"/>
          <p14:tracePt t="20351" x="5024438" y="1619250"/>
          <p14:tracePt t="20360" x="5024438" y="1630363"/>
          <p14:tracePt t="20368" x="5024438" y="1641475"/>
          <p14:tracePt t="20375" x="5024438" y="1647825"/>
          <p14:tracePt t="20383" x="5024438" y="1652588"/>
          <p14:tracePt t="20399" x="5024438" y="1658938"/>
          <p14:tracePt t="20407" x="5024438" y="1670050"/>
          <p14:tracePt t="20423" x="5024438" y="1674813"/>
          <p14:tracePt t="20448" x="5024438" y="1681163"/>
          <p14:tracePt t="20470" x="5024438" y="1685925"/>
          <p14:tracePt t="20487" x="5024438" y="1697038"/>
          <p14:tracePt t="20503" x="5030788" y="1708150"/>
          <p14:tracePt t="20511" x="5035550" y="1714500"/>
          <p14:tracePt t="20519" x="5041900" y="1720850"/>
          <p14:tracePt t="20527" x="5041900" y="1725613"/>
          <p14:tracePt t="20535" x="5053013" y="1743075"/>
          <p14:tracePt t="20543" x="5053013" y="1747838"/>
          <p14:tracePt t="20551" x="5064125" y="1765300"/>
          <p14:tracePt t="20559" x="5068888" y="1776413"/>
          <p14:tracePt t="20567" x="5075238" y="1787525"/>
          <p14:tracePt t="20574" x="5086350" y="1798638"/>
          <p14:tracePt t="20583" x="5097463" y="1809750"/>
          <p14:tracePt t="20591" x="5103813" y="1820863"/>
          <p14:tracePt t="20599" x="5119688" y="1831975"/>
          <p14:tracePt t="20607" x="5137150" y="1855788"/>
          <p14:tracePt t="20615" x="5148263" y="1866900"/>
          <p14:tracePt t="20623" x="5159375" y="1878013"/>
          <p14:tracePt t="20631" x="5176838" y="1900238"/>
          <p14:tracePt t="20639" x="5181600" y="1905000"/>
          <p14:tracePt t="20647" x="5192713" y="1911350"/>
          <p14:tracePt t="20655" x="5210175" y="1916113"/>
          <p14:tracePt t="20671" x="5214938" y="1916113"/>
          <p14:tracePt t="20687" x="5221288" y="1916113"/>
          <p14:tracePt t="20735" x="5226050" y="1922463"/>
          <p14:tracePt t="20743" x="5226050" y="1951038"/>
          <p14:tracePt t="20750" x="5226050" y="1990725"/>
          <p14:tracePt t="20758" x="5226050" y="2024063"/>
          <p14:tracePt t="20766" x="5226050" y="2063750"/>
          <p14:tracePt t="20774" x="5243513" y="2112963"/>
          <p14:tracePt t="20783" x="5249863" y="2130425"/>
          <p14:tracePt t="20791" x="5265738" y="2159000"/>
          <p14:tracePt t="20799" x="5287963" y="2174875"/>
          <p14:tracePt t="20807" x="5299075" y="2185988"/>
          <p14:tracePt t="20814" x="5311775" y="2198688"/>
          <p14:tracePt t="20824" x="5327650" y="2209800"/>
          <p14:tracePt t="20830" x="5345113" y="2209800"/>
          <p14:tracePt t="20840" x="5356225" y="2214563"/>
          <p14:tracePt t="20848" x="5367338" y="2214563"/>
          <p14:tracePt t="20857" x="5378450" y="2220913"/>
          <p14:tracePt t="20864" x="5395913" y="2220913"/>
          <p14:tracePt t="20874" x="5411788" y="2225675"/>
          <p14:tracePt t="20888" x="5440363" y="2225675"/>
          <p14:tracePt t="20952" x="5446713" y="2225675"/>
          <p14:tracePt t="20959" x="5468938" y="2225675"/>
          <p14:tracePt t="20968" x="5507038" y="2220913"/>
          <p14:tracePt t="20976" x="5564188" y="2203450"/>
          <p14:tracePt t="20984" x="5626100" y="2192338"/>
          <p14:tracePt t="20993" x="5676900" y="2181225"/>
          <p14:tracePt t="20999" x="5732463" y="2174875"/>
          <p14:tracePt t="21010" x="5783263" y="2163763"/>
          <p14:tracePt t="21016" x="5845175" y="2152650"/>
          <p14:tracePt t="21023" x="5900738" y="2147888"/>
          <p14:tracePt t="21031" x="5946775" y="2147888"/>
          <p14:tracePt t="21040" x="5995988" y="2147888"/>
          <p14:tracePt t="21048" x="6046788" y="2147888"/>
          <p14:tracePt t="21056" x="6092825" y="2147888"/>
          <p14:tracePt t="21064" x="6137275" y="2147888"/>
          <p14:tracePt t="21072" x="6181725" y="2147888"/>
          <p14:tracePt t="21079" x="6227763" y="2147888"/>
          <p14:tracePt t="21087" x="6276975" y="2159000"/>
          <p14:tracePt t="21095" x="6327775" y="2163763"/>
          <p14:tracePt t="21103" x="6384925" y="2174875"/>
          <p14:tracePt t="21111" x="6435725" y="2181225"/>
          <p14:tracePt t="21121" x="6497638" y="2185988"/>
          <p14:tracePt t="21127" x="6564313" y="2198688"/>
          <p14:tracePt t="21135" x="6615113" y="2198688"/>
          <p14:tracePt t="21142" x="6659563" y="2198688"/>
          <p14:tracePt t="21150" x="6699250" y="2198688"/>
          <p14:tracePt t="21159" x="6727825" y="2198688"/>
          <p14:tracePt t="21167" x="6754813" y="2198688"/>
          <p14:tracePt t="21175" x="6783388" y="2198688"/>
          <p14:tracePt t="21183" x="6805613" y="2198688"/>
          <p14:tracePt t="21190" x="6827838" y="2198688"/>
          <p14:tracePt t="21200" x="6851650" y="2198688"/>
          <p14:tracePt t="21208" x="6878638" y="2198688"/>
          <p14:tracePt t="21216" x="6900863" y="2198688"/>
          <p14:tracePt t="21224" x="6924675" y="2198688"/>
          <p14:tracePt t="21232" x="6946900" y="2192338"/>
          <p14:tracePt t="21240" x="6973888" y="2185988"/>
          <p14:tracePt t="21248" x="6997700" y="2185988"/>
          <p14:tracePt t="21257" x="7019925" y="2185988"/>
          <p14:tracePt t="21264" x="7053263" y="2174875"/>
          <p14:tracePt t="21273" x="7075488" y="2170113"/>
          <p14:tracePt t="21280" x="7104063" y="2159000"/>
          <p14:tracePt t="21288" x="7143750" y="2152650"/>
          <p14:tracePt t="21296" x="7170738" y="2141538"/>
          <p14:tracePt t="21304" x="7210425" y="2130425"/>
          <p14:tracePt t="21311" x="7261225" y="2112963"/>
          <p14:tracePt t="21321" x="7300913" y="2097088"/>
          <p14:tracePt t="21327" x="7340600" y="2079625"/>
          <p14:tracePt t="21335" x="7362825" y="2063750"/>
          <p14:tracePt t="21343" x="7385050" y="2046288"/>
          <p14:tracePt t="21351" x="7402513" y="2035175"/>
          <p14:tracePt t="21359" x="7418388" y="2012950"/>
          <p14:tracePt t="21367" x="7435850" y="2001838"/>
          <p14:tracePt t="21374" x="7440613" y="1984375"/>
          <p14:tracePt t="21382" x="7446963" y="1955800"/>
          <p14:tracePt t="21391" x="7451725" y="1944688"/>
          <p14:tracePt t="21399" x="7458075" y="1916113"/>
          <p14:tracePt t="21407" x="7458075" y="1905000"/>
          <p14:tracePt t="21414" x="7458075" y="1889125"/>
          <p14:tracePt t="21422" x="7458075" y="1866900"/>
          <p14:tracePt t="21431" x="7458075" y="1855788"/>
          <p14:tracePt t="21438" x="7458075" y="1831975"/>
          <p14:tracePt t="21447" x="7462838" y="1804988"/>
          <p14:tracePt t="21456" x="7469188" y="1781175"/>
          <p14:tracePt t="21463" x="7469188" y="1758950"/>
          <p14:tracePt t="21472" x="7469188" y="1725613"/>
          <p14:tracePt t="21479" x="7469188" y="1697038"/>
          <p14:tracePt t="21487" x="7469188" y="1674813"/>
          <p14:tracePt t="21496" x="7469188" y="1652588"/>
          <p14:tracePt t="21503" x="7462838" y="1624013"/>
          <p14:tracePt t="21511" x="7458075" y="1608138"/>
          <p14:tracePt t="21520" x="7446963" y="1573213"/>
          <p14:tracePt t="21528" x="7435850" y="1550988"/>
          <p14:tracePt t="21536" x="7424738" y="1528763"/>
          <p14:tracePt t="21544" x="7418388" y="1512888"/>
          <p14:tracePt t="21553" x="7407275" y="1495425"/>
          <p14:tracePt t="21559" x="7389813" y="1466850"/>
          <p14:tracePt t="21567" x="7385050" y="1450975"/>
          <p14:tracePt t="21575" x="7367588" y="1427163"/>
          <p14:tracePt t="21583" x="7345363" y="1411288"/>
          <p14:tracePt t="21591" x="7327900" y="1389063"/>
          <p14:tracePt t="21599" x="7305675" y="1360488"/>
          <p14:tracePt t="21607" x="7272338" y="1338263"/>
          <p14:tracePt t="21615" x="7239000" y="1316038"/>
          <p14:tracePt t="21623" x="7210425" y="1304925"/>
          <p14:tracePt t="21631" x="7194550" y="1292225"/>
          <p14:tracePt t="21639" x="7177088" y="1281113"/>
          <p14:tracePt t="21647" x="7154863" y="1270000"/>
          <p14:tracePt t="21655" x="7132638" y="1265238"/>
          <p14:tracePt t="21663" x="7104063" y="1258888"/>
          <p14:tracePt t="21671" x="7064375" y="1247775"/>
          <p14:tracePt t="21681" x="7013575" y="1243013"/>
          <p14:tracePt t="21687" x="6951663" y="1236663"/>
          <p14:tracePt t="21695" x="6900863" y="1236663"/>
          <p14:tracePt t="21703" x="6851650" y="1236663"/>
          <p14:tracePt t="21711" x="6789738" y="1236663"/>
          <p14:tracePt t="21719" x="6738938" y="1236663"/>
          <p14:tracePt t="21727" x="6677025" y="1236663"/>
          <p14:tracePt t="21736" x="6615113" y="1236663"/>
          <p14:tracePt t="21743" x="6557963" y="1243013"/>
          <p14:tracePt t="21751" x="6484938" y="1258888"/>
          <p14:tracePt t="21759" x="6418263" y="1281113"/>
          <p14:tracePt t="21767" x="6356350" y="1298575"/>
          <p14:tracePt t="21775" x="6289675" y="1316038"/>
          <p14:tracePt t="21783" x="6227763" y="1331913"/>
          <p14:tracePt t="21791" x="6165850" y="1354138"/>
          <p14:tracePt t="21800" x="6108700" y="1371600"/>
          <p14:tracePt t="21808" x="6081713" y="1382713"/>
          <p14:tracePt t="21814" x="6046788" y="1400175"/>
          <p14:tracePt t="21822" x="6019800" y="1411288"/>
          <p14:tracePt t="21831" x="6008688" y="1411288"/>
          <p14:tracePt t="21839" x="6002338" y="1416050"/>
          <p14:tracePt t="21847" x="5995988" y="1416050"/>
          <p14:tracePt t="21856" x="5991225" y="1416050"/>
          <p14:tracePt t="21863" x="5984875" y="1422400"/>
          <p14:tracePt t="21874" x="5980113" y="1422400"/>
          <p14:tracePt t="21879" x="5969000" y="1422400"/>
          <p14:tracePt t="21889" x="5962650" y="1422400"/>
          <p14:tracePt t="21895" x="5946775" y="1422400"/>
          <p14:tracePt t="21903" x="5940425" y="1422400"/>
          <p14:tracePt t="21911" x="5922963" y="1422400"/>
          <p14:tracePt t="21920" x="5911850" y="1422400"/>
          <p14:tracePt t="21927" x="5895975" y="1422400"/>
          <p14:tracePt t="21936" x="5878513" y="1422400"/>
          <p14:tracePt t="21943" x="5861050" y="1422400"/>
          <p14:tracePt t="21951" x="5845175" y="1422400"/>
          <p14:tracePt t="21959" x="5827713" y="1422400"/>
          <p14:tracePt t="21967" x="5816600" y="1422400"/>
          <p14:tracePt t="21975" x="5805488" y="1422400"/>
          <p14:tracePt t="21983" x="5783263" y="1433513"/>
          <p14:tracePt t="21992" x="5761038" y="1433513"/>
          <p14:tracePt t="21999" x="5732463" y="1438275"/>
          <p14:tracePt t="22006" x="5703888" y="1444625"/>
          <p14:tracePt t="22014" x="5676900" y="1455738"/>
          <p14:tracePt t="22022" x="5653088" y="1455738"/>
          <p14:tracePt t="22031" x="5619750" y="1455738"/>
          <p14:tracePt t="22039" x="5592763" y="1466850"/>
          <p14:tracePt t="22047" x="5575300" y="1473200"/>
          <p14:tracePt t="22055" x="5546725" y="1477963"/>
          <p14:tracePt t="22062" x="5530850" y="1484313"/>
          <p14:tracePt t="22071" x="5502275" y="1489075"/>
          <p14:tracePt t="22079" x="5473700" y="1495425"/>
          <p14:tracePt t="22087" x="5451475" y="1495425"/>
          <p14:tracePt t="22095" x="5418138" y="1500188"/>
          <p14:tracePt t="22103" x="5378450" y="1506538"/>
          <p14:tracePt t="22111" x="5349875" y="1512888"/>
          <p14:tracePt t="22120" x="5322888" y="1517650"/>
          <p14:tracePt t="22126" x="5299075" y="1524000"/>
          <p14:tracePt t="22134" x="5287963" y="1528763"/>
          <p14:tracePt t="22142" x="5272088" y="1535113"/>
          <p14:tracePt t="22150" x="5260975" y="1535113"/>
          <p14:tracePt t="22159" x="5243513" y="1539875"/>
          <p14:tracePt t="22167" x="5232400" y="1546225"/>
          <p14:tracePt t="22175" x="5221288" y="1546225"/>
          <p14:tracePt t="22182" x="5210175" y="1546225"/>
          <p14:tracePt t="22192" x="5203825" y="1550988"/>
          <p14:tracePt t="22202" x="5192713" y="1550988"/>
          <p14:tracePt t="22217" x="5192713" y="1557338"/>
          <p14:tracePt t="22544" x="5181600" y="1557338"/>
          <p14:tracePt t="22551" x="5176838" y="1557338"/>
          <p14:tracePt t="22559" x="5170488" y="1557338"/>
          <p14:tracePt t="22567" x="5164138" y="1557338"/>
          <p14:tracePt t="22575" x="5153025" y="1562100"/>
          <p14:tracePt t="22591" x="5148263" y="1562100"/>
          <p14:tracePt t="22601" x="5141913" y="1562100"/>
          <p14:tracePt t="22607" x="5137150" y="1562100"/>
          <p14:tracePt t="22615" x="5126038" y="1562100"/>
          <p14:tracePt t="22623" x="5119688" y="1562100"/>
          <p14:tracePt t="22631" x="5108575" y="1562100"/>
          <p14:tracePt t="22639" x="5091113" y="1562100"/>
          <p14:tracePt t="22647" x="5080000" y="1562100"/>
          <p14:tracePt t="22657" x="5064125" y="1562100"/>
          <p14:tracePt t="22663" x="5053013" y="1562100"/>
          <p14:tracePt t="22672" x="5035550" y="1562100"/>
          <p14:tracePt t="22679" x="5006975" y="1562100"/>
          <p14:tracePt t="22687" x="4979988" y="1562100"/>
          <p14:tracePt t="22696" x="4945063" y="1562100"/>
          <p14:tracePt t="22703" x="4911725" y="1557338"/>
          <p14:tracePt t="22711" x="4883150" y="1557338"/>
          <p14:tracePt t="22719" x="4856163" y="1557338"/>
          <p14:tracePt t="22727" x="4838700" y="1550988"/>
          <p14:tracePt t="22737" x="4822825" y="1550988"/>
          <p14:tracePt t="22743" x="4805363" y="1546225"/>
          <p14:tracePt t="22750" x="4799013" y="1539875"/>
          <p14:tracePt t="22759" x="4783138" y="1535113"/>
          <p14:tracePt t="22767" x="4776788" y="1528763"/>
          <p14:tracePt t="22775" x="4765675" y="1517650"/>
          <p14:tracePt t="22783" x="4754563" y="1506538"/>
          <p14:tracePt t="22791" x="4743450" y="1500188"/>
          <p14:tracePt t="22799" x="4725988" y="1477963"/>
          <p14:tracePt t="22807" x="4710113" y="1466850"/>
          <p14:tracePt t="22815" x="4703763" y="1455738"/>
          <p14:tracePt t="22823" x="4692650" y="1444625"/>
          <p14:tracePt t="22831" x="4687888" y="1433513"/>
          <p14:tracePt t="22840" x="4675188" y="1422400"/>
          <p14:tracePt t="22847" x="4670425" y="1404938"/>
          <p14:tracePt t="22856" x="4659313" y="1382713"/>
          <p14:tracePt t="22862" x="4659313" y="1377950"/>
          <p14:tracePt t="22871" x="4652963" y="1365250"/>
          <p14:tracePt t="22879" x="4648200" y="1354138"/>
          <p14:tracePt t="22889" x="4648200" y="1349375"/>
          <p14:tracePt t="22895" x="4641850" y="1338263"/>
          <p14:tracePt t="22912" x="4641850" y="1327150"/>
          <p14:tracePt t="22967" x="4641850" y="1320800"/>
          <p14:tracePt t="22992" x="4641850" y="1316038"/>
          <p14:tracePt t="23014" x="4641850" y="1309688"/>
          <p14:tracePt t="23264" x="4641850" y="1316038"/>
          <p14:tracePt t="23272" x="4648200" y="1327150"/>
          <p14:tracePt t="23280" x="4652963" y="1343025"/>
          <p14:tracePt t="23290" x="4659313" y="1349375"/>
          <p14:tracePt t="23294" x="4664075" y="1354138"/>
          <p14:tracePt t="23303" x="4664075" y="1360488"/>
          <p14:tracePt t="23311" x="4670425" y="1365250"/>
          <p14:tracePt t="23319" x="4675188" y="1377950"/>
          <p14:tracePt t="23328" x="4675188" y="1382713"/>
          <p14:tracePt t="23336" x="4675188" y="1389063"/>
          <p14:tracePt t="23344" x="4681538" y="1393825"/>
          <p14:tracePt t="23352" x="4687888" y="1400175"/>
          <p14:tracePt t="23360" x="4687888" y="1411288"/>
          <p14:tracePt t="23367" x="4692650" y="1422400"/>
          <p14:tracePt t="23375" x="4692650" y="1433513"/>
          <p14:tracePt t="23384" x="4699000" y="1438275"/>
          <p14:tracePt t="23391" x="4703763" y="1455738"/>
          <p14:tracePt t="23399" x="4703763" y="1473200"/>
          <p14:tracePt t="23407" x="4710113" y="1484313"/>
          <p14:tracePt t="23415" x="4710113" y="1506538"/>
          <p14:tracePt t="23423" x="4714875" y="1517650"/>
          <p14:tracePt t="23431" x="4714875" y="1539875"/>
          <p14:tracePt t="23439" x="4721225" y="1550988"/>
          <p14:tracePt t="23447" x="4721225" y="1573213"/>
          <p14:tracePt t="23455" x="4721225" y="1590675"/>
          <p14:tracePt t="23463" x="4725988" y="1608138"/>
          <p14:tracePt t="23471" x="4725988" y="1624013"/>
          <p14:tracePt t="23480" x="4725988" y="1641475"/>
          <p14:tracePt t="23489" x="4732338" y="1658938"/>
          <p14:tracePt t="23496" x="4737100" y="1674813"/>
          <p14:tracePt t="23504" x="4737100" y="1692275"/>
          <p14:tracePt t="23512" x="4737100" y="1708150"/>
          <p14:tracePt t="23520" x="4737100" y="1725613"/>
          <p14:tracePt t="23527" x="4737100" y="1743075"/>
          <p14:tracePt t="23535" x="4737100" y="1758950"/>
          <p14:tracePt t="23543" x="4737100" y="1781175"/>
          <p14:tracePt t="23551" x="4737100" y="1804988"/>
          <p14:tracePt t="23559" x="4737100" y="1827213"/>
          <p14:tracePt t="23567" x="4737100" y="1855788"/>
          <p14:tracePt t="23575" x="4737100" y="1878013"/>
          <p14:tracePt t="23583" x="4732338" y="1911350"/>
          <p14:tracePt t="23591" x="4732338" y="1933575"/>
          <p14:tracePt t="23601" x="4725988" y="1962150"/>
          <p14:tracePt t="23608" x="4721225" y="1978025"/>
          <p14:tracePt t="23615" x="4710113" y="2001838"/>
          <p14:tracePt t="23623" x="4710113" y="2017713"/>
          <p14:tracePt t="23631" x="4699000" y="2039938"/>
          <p14:tracePt t="23639" x="4699000" y="2051050"/>
          <p14:tracePt t="23648" x="4692650" y="2074863"/>
          <p14:tracePt t="23657" x="4681538" y="2097088"/>
          <p14:tracePt t="23665" x="4675188" y="2112963"/>
          <p14:tracePt t="23672" x="4664075" y="2136775"/>
          <p14:tracePt t="23679" x="4652963" y="2152650"/>
          <p14:tracePt t="23688" x="4637088" y="2185988"/>
          <p14:tracePt t="23696" x="4630738" y="2203450"/>
          <p14:tracePt t="23705" x="4614863" y="2232025"/>
          <p14:tracePt t="23712" x="4602163" y="2247900"/>
          <p14:tracePt t="23720" x="4586288" y="2276475"/>
          <p14:tracePt t="23728" x="4557713" y="2316163"/>
          <p14:tracePt t="23736" x="4546600" y="2338388"/>
          <p14:tracePt t="23744" x="4524375" y="2366963"/>
          <p14:tracePt t="23751" x="4506913" y="2389188"/>
          <p14:tracePt t="23759" x="4479925" y="2417763"/>
          <p14:tracePt t="23767" x="4468813" y="2433638"/>
          <p14:tracePt t="23775" x="4445000" y="2451100"/>
          <p14:tracePt t="23783" x="4418013" y="2479675"/>
          <p14:tracePt t="23791" x="4400550" y="2501900"/>
          <p14:tracePt t="23799" x="4383088" y="2513013"/>
          <p14:tracePt t="23807" x="4356100" y="2535238"/>
          <p14:tracePt t="23815" x="4338638" y="2546350"/>
          <p14:tracePt t="23824" x="4321175" y="2557463"/>
          <p14:tracePt t="23831" x="4294188" y="2574925"/>
          <p14:tracePt t="23839" x="4265613" y="2590800"/>
          <p14:tracePt t="23847" x="4248150" y="2601913"/>
          <p14:tracePt t="23856" x="4221163" y="2625725"/>
          <p14:tracePt t="23863" x="4186238" y="2641600"/>
          <p14:tracePt t="23872" x="4152900" y="2659063"/>
          <p14:tracePt t="23880" x="4113213" y="2681288"/>
          <p14:tracePt t="23889" x="4079875" y="2698750"/>
          <p14:tracePt t="23896" x="4035425" y="2720975"/>
          <p14:tracePt t="23905" x="4002088" y="2732088"/>
          <p14:tracePt t="23910" x="3951288" y="2760663"/>
          <p14:tracePt t="23919" x="3905250" y="2776538"/>
          <p14:tracePt t="23927" x="3856038" y="2794000"/>
          <p14:tracePt t="23935" x="3810000" y="2809875"/>
          <p14:tracePt t="23942" x="3765550" y="2822575"/>
          <p14:tracePt t="23951" x="3725863" y="2833688"/>
          <p14:tracePt t="23959" x="3686175" y="2838450"/>
          <p14:tracePt t="23967" x="3630613" y="2844800"/>
          <p14:tracePt t="23975" x="3602038" y="2855913"/>
          <p14:tracePt t="23984" x="3568700" y="2860675"/>
          <p14:tracePt t="23991" x="3535363" y="2867025"/>
          <p14:tracePt t="23999" x="3506788" y="2871788"/>
          <p14:tracePt t="24008" x="3467100" y="2878138"/>
          <p14:tracePt t="24015" x="3433763" y="2884488"/>
          <p14:tracePt t="24023" x="3411538" y="2884488"/>
          <p14:tracePt t="24031" x="3378200" y="2895600"/>
          <p14:tracePt t="24040" x="3349625" y="2900363"/>
          <p14:tracePt t="24047" x="3321050" y="2906713"/>
          <p14:tracePt t="24055" x="3298825" y="2911475"/>
          <p14:tracePt t="24063" x="3276600" y="2917825"/>
          <p14:tracePt t="24071" x="3248025" y="2922588"/>
          <p14:tracePt t="24079" x="3221038" y="2928938"/>
          <p14:tracePt t="24087" x="3186113" y="2928938"/>
          <p14:tracePt t="24096" x="3152775" y="2928938"/>
          <p14:tracePt t="24105" x="3119438" y="2933700"/>
          <p14:tracePt t="24111" x="3097213" y="2940050"/>
          <p14:tracePt t="24119" x="3068638" y="2944813"/>
          <p14:tracePt t="24127" x="3046413" y="2944813"/>
          <p14:tracePt t="24135" x="3028950" y="2944813"/>
          <p14:tracePt t="24142" x="3017838" y="2944813"/>
          <p14:tracePt t="24151" x="3006725" y="2951163"/>
          <p14:tracePt t="24159" x="3000375" y="2951163"/>
          <p14:tracePt t="24167" x="2995613" y="2951163"/>
          <p14:tracePt t="24175" x="2989263" y="2951163"/>
          <p14:tracePt t="24183" x="2978150" y="2951163"/>
          <p14:tracePt t="24191" x="2967038" y="2951163"/>
          <p14:tracePt t="24199" x="2955925" y="2951163"/>
          <p14:tracePt t="24208" x="2933700" y="2940050"/>
          <p14:tracePt t="24216" x="2900363" y="2933700"/>
          <p14:tracePt t="24225" x="2860675" y="2922588"/>
          <p14:tracePt t="24232" x="2820988" y="2922588"/>
          <p14:tracePt t="24239" x="2794000" y="2917825"/>
          <p14:tracePt t="24248" x="2770188" y="2911475"/>
          <p14:tracePt t="24257" x="2736850" y="2906713"/>
          <p14:tracePt t="24264" x="2714625" y="2906713"/>
          <p14:tracePt t="24272" x="2686050" y="2906713"/>
          <p14:tracePt t="24280" x="2659063" y="2900363"/>
          <p14:tracePt t="24288" x="2635250" y="2895600"/>
          <p14:tracePt t="24296" x="2608263" y="2889250"/>
          <p14:tracePt t="24304" x="2590800" y="2889250"/>
          <p14:tracePt t="24311" x="2579688" y="2884488"/>
          <p14:tracePt t="24320" x="2557463" y="2884488"/>
          <p14:tracePt t="24327" x="2524125" y="2871788"/>
          <p14:tracePt t="24335" x="2478088" y="2860675"/>
          <p14:tracePt t="24343" x="2438400" y="2860675"/>
          <p14:tracePt t="24351" x="2389188" y="2844800"/>
          <p14:tracePt t="24359" x="2327275" y="2838450"/>
          <p14:tracePt t="24367" x="2259013" y="2827338"/>
          <p14:tracePt t="24375" x="2181225" y="2822575"/>
          <p14:tracePt t="24383" x="2124075" y="2805113"/>
          <p14:tracePt t="24391" x="2073275" y="2798763"/>
          <p14:tracePt t="24400" x="2035175" y="2794000"/>
          <p14:tracePt t="24407" x="2006600" y="2787650"/>
          <p14:tracePt t="24415" x="1984375" y="2787650"/>
          <p14:tracePt t="24423" x="1955800" y="2787650"/>
          <p14:tracePt t="24430" x="1933575" y="2782888"/>
          <p14:tracePt t="24439" x="1922463" y="2782888"/>
          <p14:tracePt t="24448" x="1911350" y="2776538"/>
          <p14:tracePt t="24856" x="1900238" y="2776538"/>
          <p14:tracePt t="24879" x="1900238" y="2782888"/>
          <p14:tracePt t="24919" x="1893888" y="2787650"/>
          <p14:tracePt t="24935" x="1893888" y="2794000"/>
          <p14:tracePt t="24976" x="1893888" y="2798763"/>
          <p14:tracePt t="25007" x="1889125" y="2798763"/>
          <p14:tracePt t="25015" x="1889125" y="2805113"/>
          <p14:tracePt t="25040" x="1889125" y="2809875"/>
          <p14:tracePt t="26184" x="1900238" y="2816225"/>
          <p14:tracePt t="26192" x="1922463" y="2816225"/>
          <p14:tracePt t="26200" x="1949450" y="2816225"/>
          <p14:tracePt t="26207" x="2006600" y="2816225"/>
          <p14:tracePt t="26216" x="2062163" y="2816225"/>
          <p14:tracePt t="26225" x="2130425" y="2816225"/>
          <p14:tracePt t="26232" x="2192338" y="2816225"/>
          <p14:tracePt t="26241" x="2259013" y="2809875"/>
          <p14:tracePt t="26248" x="2320925" y="2798763"/>
          <p14:tracePt t="26256" x="2393950" y="2787650"/>
          <p14:tracePt t="26264" x="2462213" y="2776538"/>
          <p14:tracePt t="26272" x="2535238" y="2771775"/>
          <p14:tracePt t="26280" x="2597150" y="2760663"/>
          <p14:tracePt t="26288" x="2652713" y="2754313"/>
          <p14:tracePt t="26296" x="2703513" y="2749550"/>
          <p14:tracePt t="26304" x="2759075" y="2743200"/>
          <p14:tracePt t="26312" x="2809875" y="2725738"/>
          <p14:tracePt t="26322" x="2867025" y="2720975"/>
          <p14:tracePt t="26328" x="2916238" y="2720975"/>
          <p14:tracePt t="26335" x="2962275" y="2720975"/>
          <p14:tracePt t="26344" x="3006725" y="2720975"/>
          <p14:tracePt t="26352" x="3068638" y="2720975"/>
          <p14:tracePt t="26360" x="3124200" y="2720975"/>
          <p14:tracePt t="26368" x="3186113" y="2720975"/>
          <p14:tracePt t="26376" x="3248025" y="2720975"/>
          <p14:tracePt t="26385" x="3309938" y="2720975"/>
          <p14:tracePt t="26392" x="3371850" y="2720975"/>
          <p14:tracePt t="26399" x="3455988" y="2720975"/>
          <p14:tracePt t="26407" x="3524250" y="2720975"/>
          <p14:tracePt t="26415" x="3586163" y="2720975"/>
          <p14:tracePt t="26423" x="3641725" y="2720975"/>
          <p14:tracePt t="26431" x="3686175" y="2720975"/>
          <p14:tracePt t="26439" x="3732213" y="2720975"/>
          <p14:tracePt t="26447" x="3771900" y="2720975"/>
          <p14:tracePt t="26455" x="3821113" y="2720975"/>
          <p14:tracePt t="26463" x="3883025" y="2720975"/>
          <p14:tracePt t="26471" x="3956050" y="2720975"/>
          <p14:tracePt t="26479" x="4029075" y="2720975"/>
          <p14:tracePt t="26488" x="4113213" y="2720975"/>
          <p14:tracePt t="26496" x="4203700" y="2720975"/>
          <p14:tracePt t="26504" x="4294188" y="2720975"/>
          <p14:tracePt t="26512" x="4400550" y="2720975"/>
          <p14:tracePt t="26519" x="4484688" y="2720975"/>
          <p14:tracePt t="26527" x="4557713" y="2720975"/>
          <p14:tracePt t="26535" x="4619625" y="2720975"/>
          <p14:tracePt t="26543" x="4664075" y="2720975"/>
          <p14:tracePt t="26551" x="4710113" y="2720975"/>
          <p14:tracePt t="26559" x="4760913" y="2720975"/>
          <p14:tracePt t="26567" x="4810125" y="2720975"/>
          <p14:tracePt t="26575" x="4878388" y="2720975"/>
          <p14:tracePt t="26583" x="4957763" y="2720975"/>
          <p14:tracePt t="26591" x="5013325" y="2720975"/>
          <p14:tracePt t="26600" x="5080000" y="2720975"/>
          <p14:tracePt t="26607" x="5141913" y="2720975"/>
          <p14:tracePt t="26615" x="5210175" y="2720975"/>
          <p14:tracePt t="26623" x="5265738" y="2720975"/>
          <p14:tracePt t="26631" x="5322888" y="2720975"/>
          <p14:tracePt t="26639" x="5378450" y="2720975"/>
          <p14:tracePt t="26647" x="5440363" y="2720975"/>
          <p14:tracePt t="26655" x="5502275" y="2720975"/>
          <p14:tracePt t="26664" x="5557838" y="2720975"/>
          <p14:tracePt t="26672" x="5608638" y="2720975"/>
          <p14:tracePt t="26680" x="5641975" y="2720975"/>
          <p14:tracePt t="26688" x="5681663" y="2720975"/>
          <p14:tracePt t="26697" x="5703888" y="2720975"/>
          <p14:tracePt t="26704" x="5727700" y="2720975"/>
          <p14:tracePt t="26712" x="5743575" y="2720975"/>
          <p14:tracePt t="26720" x="5761038" y="2720975"/>
          <p14:tracePt t="26728" x="5776913" y="2720975"/>
          <p14:tracePt t="26736" x="5794375" y="2720975"/>
          <p14:tracePt t="26744" x="5816600" y="2720975"/>
          <p14:tracePt t="26752" x="5838825" y="2720975"/>
          <p14:tracePt t="26761" x="5878513" y="2720975"/>
          <p14:tracePt t="26767" x="5918200" y="2720975"/>
          <p14:tracePt t="26776" x="5951538" y="2720975"/>
          <p14:tracePt t="26784" x="5991225" y="2714625"/>
          <p14:tracePt t="26792" x="6024563" y="2709863"/>
          <p14:tracePt t="26800" x="6064250" y="2698750"/>
          <p14:tracePt t="26808" x="6086475" y="2692400"/>
          <p14:tracePt t="26816" x="6119813" y="2692400"/>
          <p14:tracePt t="26827" x="6148388" y="2687638"/>
          <p14:tracePt t="26831" x="6176963" y="2681288"/>
          <p14:tracePt t="26839" x="6210300" y="2681288"/>
          <p14:tracePt t="26847" x="6249988" y="2676525"/>
          <p14:tracePt t="26855" x="6283325" y="2670175"/>
          <p14:tracePt t="26863" x="6327775" y="2663825"/>
          <p14:tracePt t="26871" x="6356350" y="2663825"/>
          <p14:tracePt t="26880" x="6396038" y="2659063"/>
          <p14:tracePt t="26887" x="6424613" y="2652713"/>
          <p14:tracePt t="26895" x="6440488" y="2652713"/>
          <p14:tracePt t="26903" x="6457950" y="2652713"/>
          <p14:tracePt t="26911" x="6473825" y="2647950"/>
          <p14:tracePt t="26919" x="6491288" y="2647950"/>
          <p14:tracePt t="26927" x="6519863" y="2647950"/>
          <p14:tracePt t="26935" x="6557963" y="2647950"/>
          <p14:tracePt t="26943" x="6597650" y="2647950"/>
          <p14:tracePt t="26951" x="6643688" y="2647950"/>
          <p14:tracePt t="26959" x="6699250" y="2647950"/>
          <p14:tracePt t="26967" x="6754813" y="2647950"/>
          <p14:tracePt t="26975" x="6805613" y="2647950"/>
          <p14:tracePt t="26984" x="6867525" y="2647950"/>
          <p14:tracePt t="26990" x="6924675" y="2647950"/>
          <p14:tracePt t="26999" x="6991350" y="2647950"/>
          <p14:tracePt t="27007" x="7053263" y="2647950"/>
          <p14:tracePt t="27014" x="7108825" y="2647950"/>
          <p14:tracePt t="27024" x="7177088" y="2647950"/>
          <p14:tracePt t="27031" x="7239000" y="2647950"/>
          <p14:tracePt t="27039" x="7294563" y="2647950"/>
          <p14:tracePt t="27048" x="7356475" y="2647950"/>
          <p14:tracePt t="27055" x="7418388" y="2647950"/>
          <p14:tracePt t="27063" x="7469188" y="2647950"/>
          <p14:tracePt t="27071" x="7519988" y="2647950"/>
          <p14:tracePt t="27078" x="7575550" y="2647950"/>
          <p14:tracePt t="27087" x="7632700" y="2647950"/>
          <p14:tracePt t="27095" x="7688263" y="2647950"/>
          <p14:tracePt t="27103" x="7756525" y="2647950"/>
          <p14:tracePt t="27111" x="7812088" y="2647950"/>
          <p14:tracePt t="27119" x="7878763" y="2652713"/>
          <p14:tracePt t="27127" x="7958138" y="2663825"/>
          <p14:tracePt t="27134" x="8031163" y="2676525"/>
          <p14:tracePt t="27142" x="8099425" y="2676525"/>
          <p14:tracePt t="27151" x="8166100" y="2676525"/>
          <p14:tracePt t="27159" x="8228013" y="2676525"/>
          <p14:tracePt t="27167" x="8272463" y="2676525"/>
          <p14:tracePt t="27175" x="8323263" y="2676525"/>
          <p14:tracePt t="27183" x="8367713" y="2676525"/>
          <p14:tracePt t="27191" x="8418513" y="2676525"/>
          <p14:tracePt t="27200" x="8464550" y="2676525"/>
          <p14:tracePt t="27207" x="8509000" y="2676525"/>
          <p14:tracePt t="27214" x="8553450" y="2676525"/>
          <p14:tracePt t="27223" x="8599488" y="2676525"/>
          <p14:tracePt t="27231" x="8632825" y="2676525"/>
          <p14:tracePt t="27239" x="8661400" y="2676525"/>
          <p14:tracePt t="27247" x="8677275" y="2676525"/>
          <p14:tracePt t="27255" x="8694738" y="2681288"/>
          <p14:tracePt t="27263" x="8721725" y="2687638"/>
          <p14:tracePt t="27270" x="8739188" y="2692400"/>
          <p14:tracePt t="27279" x="8750300" y="2698750"/>
          <p14:tracePt t="27287" x="8767763" y="2703513"/>
          <p14:tracePt t="27295" x="8772525" y="2709863"/>
          <p14:tracePt t="27303" x="8796338" y="2709863"/>
          <p14:tracePt t="27311" x="8818563" y="2725738"/>
          <p14:tracePt t="27320" x="8845550" y="2736850"/>
          <p14:tracePt t="27327" x="8874125" y="2749550"/>
          <p14:tracePt t="27335" x="8902700" y="2765425"/>
          <p14:tracePt t="27343" x="8918575" y="2765425"/>
          <p14:tracePt t="27351" x="8942388" y="2776538"/>
          <p14:tracePt t="27359" x="8947150" y="2782888"/>
          <p14:tracePt t="27367" x="8953500" y="2782888"/>
          <p14:tracePt t="27375" x="8964613" y="2787650"/>
          <p14:tracePt t="27391" x="8969375" y="2794000"/>
          <p14:tracePt t="27400" x="8975725" y="2798763"/>
          <p14:tracePt t="27411" x="8986838" y="2805113"/>
          <p14:tracePt t="27415" x="8991600" y="2809875"/>
          <p14:tracePt t="27424" x="8997950" y="2816225"/>
          <p14:tracePt t="27431" x="9002713" y="2816225"/>
          <p14:tracePt t="27440" x="9015413" y="2827338"/>
          <p14:tracePt t="27448" x="9026525" y="2844800"/>
          <p14:tracePt t="27455" x="9031288" y="2855913"/>
          <p14:tracePt t="27464" x="9042400" y="2867025"/>
          <p14:tracePt t="27471" x="9053513" y="2878138"/>
          <p14:tracePt t="27479" x="9059863" y="2895600"/>
          <p14:tracePt t="27487" x="9077325" y="2906713"/>
          <p14:tracePt t="27495" x="9088438" y="2928938"/>
          <p14:tracePt t="27503" x="9104313" y="2940050"/>
          <p14:tracePt t="27511" x="9115425" y="2951163"/>
          <p14:tracePt t="27520" x="9121775" y="2962275"/>
          <p14:tracePt t="27527" x="9132888" y="2973388"/>
          <p14:tracePt t="27535" x="9137650" y="2990850"/>
          <p14:tracePt t="27967" x="9104313" y="3681413"/>
          <p14:tracePt t="27975" x="9088438" y="3698875"/>
          <p14:tracePt t="27983" x="9064625" y="3709988"/>
          <p14:tracePt t="27991" x="9053513" y="3721100"/>
          <p14:tracePt t="27999" x="9048750" y="3727450"/>
          <p14:tracePt t="28008" x="9037638" y="3732213"/>
          <p14:tracePt t="28016" x="9031288" y="3738563"/>
          <p14:tracePt t="28025" x="9026525" y="3738563"/>
          <p14:tracePt t="28032" x="9026525" y="3743325"/>
          <p14:tracePt t="28040" x="9020175" y="3743325"/>
          <p14:tracePt t="28048" x="9002713" y="3754438"/>
          <p14:tracePt t="28056" x="8991600" y="3760788"/>
          <p14:tracePt t="28064" x="8986838" y="3765550"/>
          <p14:tracePt t="28072" x="8969375" y="3778250"/>
          <p14:tracePt t="28078" x="8942388" y="3789363"/>
          <p14:tracePt t="28087" x="8913813" y="3800475"/>
          <p14:tracePt t="28094" x="8891588" y="3811588"/>
          <p14:tracePt t="28103" x="8874125" y="3822700"/>
          <p14:tracePt t="28111" x="8851900" y="3827463"/>
          <p14:tracePt t="28119" x="8834438" y="3833813"/>
          <p14:tracePt t="28127" x="8818563" y="3844925"/>
          <p14:tracePt t="28135" x="8801100" y="3844925"/>
          <p14:tracePt t="28143" x="8783638" y="3851275"/>
          <p14:tracePt t="28150" x="8750300" y="3856038"/>
          <p14:tracePt t="28159" x="8716963" y="3867150"/>
          <p14:tracePt t="28166" x="8672513" y="3884613"/>
          <p14:tracePt t="28175" x="8643938" y="3895725"/>
          <p14:tracePt t="28182" x="8621713" y="3906838"/>
          <p14:tracePt t="28190" x="8588375" y="3913188"/>
          <p14:tracePt t="28198" x="8559800" y="3924300"/>
          <p14:tracePt t="28207" x="8526463" y="3929063"/>
          <p14:tracePt t="28214" x="8491538" y="3940175"/>
          <p14:tracePt t="28223" x="8458200" y="3946525"/>
          <p14:tracePt t="28230" x="8429625" y="3951288"/>
          <p14:tracePt t="28239" x="8402638" y="3957638"/>
          <p14:tracePt t="28247" x="8374063" y="3962400"/>
          <p14:tracePt t="28255" x="8356600" y="3968750"/>
          <p14:tracePt t="28262" x="8329613" y="3973513"/>
          <p14:tracePt t="28271" x="8307388" y="3979863"/>
          <p14:tracePt t="28278" x="8289925" y="3979863"/>
          <p14:tracePt t="28287" x="8267700" y="3986213"/>
          <p14:tracePt t="28294" x="8250238" y="3986213"/>
          <p14:tracePt t="28303" x="8228013" y="3986213"/>
          <p14:tracePt t="28310" x="8205788" y="3986213"/>
          <p14:tracePt t="28319" x="8172450" y="3986213"/>
          <p14:tracePt t="28326" x="8143875" y="3986213"/>
          <p14:tracePt t="28334" x="8115300" y="3986213"/>
          <p14:tracePt t="28342" x="8081963" y="3986213"/>
          <p14:tracePt t="28350" x="8059738" y="3986213"/>
          <p14:tracePt t="28359" x="8031163" y="3986213"/>
          <p14:tracePt t="28367" x="7997825" y="3986213"/>
          <p14:tracePt t="28375" x="7980363" y="3986213"/>
          <p14:tracePt t="28383" x="7958138" y="3986213"/>
          <p14:tracePt t="28391" x="7935913" y="3986213"/>
          <p14:tracePt t="28399" x="7913688" y="3979863"/>
          <p14:tracePt t="28407" x="7891463" y="3973513"/>
          <p14:tracePt t="28415" x="7867650" y="3962400"/>
          <p14:tracePt t="28422" x="7845425" y="3957638"/>
          <p14:tracePt t="28430" x="7829550" y="3957638"/>
          <p14:tracePt t="28438" x="7794625" y="3951288"/>
          <p14:tracePt t="28446" x="7761288" y="3946525"/>
          <p14:tracePt t="28454" x="7750175" y="3940175"/>
          <p14:tracePt t="28462" x="7743825" y="3935413"/>
          <p14:tracePt t="28470" x="7732713" y="3935413"/>
          <p14:tracePt t="28478" x="7727950" y="3935413"/>
          <p14:tracePt t="28487" x="7721600" y="3924300"/>
          <p14:tracePt t="28494" x="7710488" y="3924300"/>
          <p14:tracePt t="28502" x="7699375" y="3913188"/>
          <p14:tracePt t="28510" x="7688263" y="3906838"/>
          <p14:tracePt t="28519" x="7677150" y="3895725"/>
          <p14:tracePt t="28527" x="7666038" y="3889375"/>
          <p14:tracePt t="28535" x="7659688" y="3884613"/>
          <p14:tracePt t="28543" x="7637463" y="3867150"/>
          <p14:tracePt t="28551" x="7632700" y="3862388"/>
          <p14:tracePt t="28559" x="7626350" y="3856038"/>
          <p14:tracePt t="28567" x="7604125" y="3838575"/>
          <p14:tracePt t="28575" x="7597775" y="3833813"/>
          <p14:tracePt t="28583" x="7593013" y="3822700"/>
          <p14:tracePt t="28591" x="7581900" y="3822700"/>
          <p14:tracePt t="28599" x="7581900" y="3816350"/>
          <p14:tracePt t="28609" x="7570788" y="3811588"/>
          <p14:tracePt t="28616" x="7559675" y="3794125"/>
          <p14:tracePt t="28624" x="7548563" y="3783013"/>
          <p14:tracePt t="28632" x="7535863" y="3771900"/>
          <p14:tracePt t="28639" x="7524750" y="3749675"/>
          <p14:tracePt t="28648" x="7513638" y="3743325"/>
          <p14:tracePt t="28655" x="7502525" y="3727450"/>
          <p14:tracePt t="28664" x="7497763" y="3721100"/>
          <p14:tracePt t="28670" x="7491413" y="3709988"/>
          <p14:tracePt t="28679" x="7475538" y="3692525"/>
          <p14:tracePt t="28687" x="7458075" y="3670300"/>
          <p14:tracePt t="28695" x="7440613" y="3654425"/>
          <p14:tracePt t="28703" x="7418388" y="3625850"/>
          <p14:tracePt t="28710" x="7407275" y="3608388"/>
          <p14:tracePt t="28719" x="7385050" y="3581400"/>
          <p14:tracePt t="28727" x="7367588" y="3552825"/>
          <p14:tracePt t="28735" x="7362825" y="3541713"/>
          <p14:tracePt t="28743" x="7351713" y="3524250"/>
          <p14:tracePt t="28751" x="7334250" y="3495675"/>
          <p14:tracePt t="28761" x="7323138" y="3479800"/>
          <p14:tracePt t="28767" x="7316788" y="3457575"/>
          <p14:tracePt t="28775" x="7312025" y="3446463"/>
          <p14:tracePt t="28783" x="7305675" y="3435350"/>
          <p14:tracePt t="28791" x="7305675" y="3429000"/>
          <p14:tracePt t="28800" x="7300913" y="3411538"/>
          <p14:tracePt t="28809" x="7294563" y="3389313"/>
          <p14:tracePt t="28816" x="7289800" y="3373438"/>
          <p14:tracePt t="28825" x="7289800" y="3355975"/>
          <p14:tracePt t="28831" x="7283450" y="3338513"/>
          <p14:tracePt t="28839" x="7278688" y="3322638"/>
          <p14:tracePt t="28847" x="7272338" y="3305175"/>
          <p14:tracePt t="28855" x="7267575" y="3282950"/>
          <p14:tracePt t="28863" x="7267575" y="3265488"/>
          <p14:tracePt t="28875" x="7267575" y="3238500"/>
          <p14:tracePt t="28879" x="7267575" y="3221038"/>
          <p14:tracePt t="28887" x="7267575" y="3203575"/>
          <p14:tracePt t="28895" x="7267575" y="3181350"/>
          <p14:tracePt t="28903" x="7267575" y="3165475"/>
          <p14:tracePt t="28911" x="7267575" y="3148013"/>
          <p14:tracePt t="28919" x="7267575" y="3125788"/>
          <p14:tracePt t="28927" x="7267575" y="3114675"/>
          <p14:tracePt t="28935" x="7272338" y="3097213"/>
          <p14:tracePt t="28943" x="7278688" y="3079750"/>
          <p14:tracePt t="28951" x="7283450" y="3068638"/>
          <p14:tracePt t="28959" x="7283450" y="3057525"/>
          <p14:tracePt t="28967" x="7294563" y="3035300"/>
          <p14:tracePt t="28975" x="7300913" y="3024188"/>
          <p14:tracePt t="28984" x="7316788" y="3006725"/>
          <p14:tracePt t="28991" x="7327900" y="2995613"/>
          <p14:tracePt t="29000" x="7345363" y="2973388"/>
          <p14:tracePt t="29013" x="7356475" y="2962275"/>
          <p14:tracePt t="29014" x="7378700" y="2944813"/>
          <p14:tracePt t="29024" x="7396163" y="2933700"/>
          <p14:tracePt t="29031" x="7413625" y="2917825"/>
          <p14:tracePt t="29039" x="7435850" y="2906713"/>
          <p14:tracePt t="29047" x="7446963" y="2895600"/>
          <p14:tracePt t="29055" x="7458075" y="2889250"/>
          <p14:tracePt t="29063" x="7475538" y="2878138"/>
          <p14:tracePt t="29071" x="7491413" y="2867025"/>
          <p14:tracePt t="29079" x="7502525" y="2867025"/>
          <p14:tracePt t="29087" x="7524750" y="2855913"/>
          <p14:tracePt t="29095" x="7535863" y="2849563"/>
          <p14:tracePt t="29104" x="7564438" y="2844800"/>
          <p14:tracePt t="29112" x="7581900" y="2838450"/>
          <p14:tracePt t="29121" x="7597775" y="2833688"/>
          <p14:tracePt t="29127" x="7632700" y="2822575"/>
          <p14:tracePt t="29135" x="7654925" y="2822575"/>
          <p14:tracePt t="29143" x="7683500" y="2816225"/>
          <p14:tracePt t="29151" x="7716838" y="2809875"/>
          <p14:tracePt t="29159" x="7739063" y="2805113"/>
          <p14:tracePt t="29167" x="7772400" y="2798763"/>
          <p14:tracePt t="29176" x="7789863" y="2798763"/>
          <p14:tracePt t="29182" x="7812088" y="2794000"/>
          <p14:tracePt t="29191" x="7829550" y="2787650"/>
          <p14:tracePt t="29199" x="7845425" y="2782888"/>
          <p14:tracePt t="29207" x="7851775" y="2782888"/>
          <p14:tracePt t="29215" x="7856538" y="2776538"/>
          <p14:tracePt t="29223" x="7867650" y="2776538"/>
          <p14:tracePt t="29231" x="7874000" y="2776538"/>
          <p14:tracePt t="29239" x="7878763" y="2776538"/>
          <p14:tracePt t="29247" x="7891463" y="2771775"/>
          <p14:tracePt t="29255" x="7902575" y="2771775"/>
          <p14:tracePt t="29264" x="7907338" y="2771775"/>
          <p14:tracePt t="29271" x="7918450" y="2771775"/>
          <p14:tracePt t="29279" x="7929563" y="2771775"/>
          <p14:tracePt t="29287" x="7940675" y="2771775"/>
          <p14:tracePt t="29295" x="7958138" y="2771775"/>
          <p14:tracePt t="29303" x="7975600" y="2771775"/>
          <p14:tracePt t="29311" x="7991475" y="2771775"/>
          <p14:tracePt t="29322" x="8002588" y="2771775"/>
          <p14:tracePt t="29327" x="8020050" y="2771775"/>
          <p14:tracePt t="29335" x="8037513" y="2771775"/>
          <p14:tracePt t="29343" x="8048625" y="2771775"/>
          <p14:tracePt t="29351" x="8064500" y="2771775"/>
          <p14:tracePt t="29359" x="8081963" y="2771775"/>
          <p14:tracePt t="29367" x="8099425" y="2771775"/>
          <p14:tracePt t="29375" x="8115300" y="2771775"/>
          <p14:tracePt t="29384" x="8137525" y="2776538"/>
          <p14:tracePt t="29392" x="8154988" y="2782888"/>
          <p14:tracePt t="29399" x="8172450" y="2782888"/>
          <p14:tracePt t="29407" x="8199438" y="2787650"/>
          <p14:tracePt t="29415" x="8221663" y="2798763"/>
          <p14:tracePt t="29423" x="8245475" y="2805113"/>
          <p14:tracePt t="29431" x="8272463" y="2809875"/>
          <p14:tracePt t="29439" x="8294688" y="2816225"/>
          <p14:tracePt t="29447" x="8312150" y="2816225"/>
          <p14:tracePt t="29455" x="8323263" y="2816225"/>
          <p14:tracePt t="29463" x="8340725" y="2816225"/>
          <p14:tracePt t="29471" x="8345488" y="2816225"/>
          <p14:tracePt t="29512" x="8356600" y="2816225"/>
          <p14:tracePt t="29520" x="8367713" y="2816225"/>
          <p14:tracePt t="29536" x="8380413" y="2822575"/>
          <p14:tracePt t="29647" x="8385175" y="2822575"/>
          <p14:tracePt t="29871" x="8391525" y="2822575"/>
          <p14:tracePt t="29879" x="8402638" y="2809875"/>
          <p14:tracePt t="29886" x="8413750" y="2782888"/>
          <p14:tracePt t="29895" x="8429625" y="2749550"/>
          <p14:tracePt t="29902" x="8440738" y="2725738"/>
          <p14:tracePt t="29911" x="8453438" y="2698750"/>
          <p14:tracePt t="29919" x="8469313" y="2663825"/>
          <p14:tracePt t="29927" x="8475663" y="2641600"/>
          <p14:tracePt t="29935" x="8480425" y="2630488"/>
          <p14:tracePt t="29943" x="8491538" y="2608263"/>
          <p14:tracePt t="29951" x="8491538" y="2601913"/>
          <p14:tracePt t="29958" x="8497888" y="2590800"/>
          <p14:tracePt t="29966" x="8497888" y="2586038"/>
          <p14:tracePt t="29974" x="8502650" y="2586038"/>
          <p14:tracePt t="37152" x="8502650" y="2579688"/>
          <p14:tracePt t="37175" x="8502650" y="2574925"/>
          <p14:tracePt t="37231" x="8502650" y="2568575"/>
          <p14:tracePt t="37239" x="8509000" y="2557463"/>
          <p14:tracePt t="37303" x="8513763" y="2557463"/>
          <p14:tracePt t="37311" x="8526463" y="2557463"/>
          <p14:tracePt t="37320" x="8575675" y="2579688"/>
          <p14:tracePt t="37327" x="8621713" y="2601913"/>
          <p14:tracePt t="37335" x="8661400" y="2619375"/>
          <p14:tracePt t="37344" x="8683625" y="2636838"/>
          <p14:tracePt t="37351" x="8694738" y="2641600"/>
          <p14:tracePt t="37359" x="8705850" y="2647950"/>
          <p14:tracePt t="37368" x="8716963" y="2663825"/>
          <p14:tracePt t="37376" x="8728075" y="2676525"/>
          <p14:tracePt t="37384" x="8745538" y="2698750"/>
          <p14:tracePt t="37392" x="8767763" y="2732088"/>
          <p14:tracePt t="37401" x="8796338" y="2771775"/>
          <p14:tracePt t="37407" x="8818563" y="2809875"/>
          <p14:tracePt t="37416" x="8840788" y="2849563"/>
          <p14:tracePt t="37423" x="8863013" y="2900363"/>
          <p14:tracePt t="37430" x="8874125" y="2940050"/>
          <p14:tracePt t="37439" x="8885238" y="2984500"/>
          <p14:tracePt t="37447" x="8896350" y="3030538"/>
          <p14:tracePt t="37454" x="8913813" y="3079750"/>
          <p14:tracePt t="37463" x="8929688" y="3130550"/>
          <p14:tracePt t="37471" x="8947150" y="3181350"/>
          <p14:tracePt t="37480" x="8964613" y="3221038"/>
          <p14:tracePt t="37486" x="8969375" y="3254375"/>
          <p14:tracePt t="37495" x="8980488" y="3294063"/>
          <p14:tracePt t="37503" x="8986838" y="3322638"/>
          <p14:tracePt t="37511" x="8991600" y="3349625"/>
          <p14:tracePt t="37519" x="8997950" y="3395663"/>
          <p14:tracePt t="37529" x="9002713" y="3440113"/>
          <p14:tracePt t="37536" x="9009063" y="3484563"/>
          <p14:tracePt t="37544" x="9026525" y="3541713"/>
          <p14:tracePt t="37551" x="9037638" y="3586163"/>
          <p14:tracePt t="37561" x="9048750" y="3630613"/>
          <p14:tracePt t="37567" x="9059863" y="3670300"/>
          <p14:tracePt t="37576" x="9059863" y="3692525"/>
          <p14:tracePt t="37583" x="9059863" y="3721100"/>
          <p14:tracePt t="37591" x="9059863" y="3738563"/>
          <p14:tracePt t="37600" x="9059863" y="3754438"/>
          <p14:tracePt t="37607" x="9053513" y="3771900"/>
          <p14:tracePt t="37615" x="9037638" y="3789363"/>
          <p14:tracePt t="37623" x="9020175" y="3822700"/>
          <p14:tracePt t="37631" x="9009063" y="3844925"/>
          <p14:tracePt t="37639" x="8991600" y="3878263"/>
          <p14:tracePt t="37647" x="8969375" y="3913188"/>
          <p14:tracePt t="37656" x="8953500" y="3946525"/>
          <p14:tracePt t="37663" x="8929688" y="3986213"/>
          <p14:tracePt t="37670" x="8907463" y="4013200"/>
          <p14:tracePt t="37680" x="8885238" y="4048125"/>
          <p14:tracePt t="37688" x="8869363" y="4070350"/>
          <p14:tracePt t="37697" x="8840788" y="4114800"/>
          <p14:tracePt t="37702" x="8818563" y="4143375"/>
          <p14:tracePt t="37711" x="8789988" y="4176713"/>
          <p14:tracePt t="37719" x="8761413" y="4205288"/>
          <p14:tracePt t="37728" x="8728075" y="4232275"/>
          <p14:tracePt t="37737" x="8699500" y="4249738"/>
          <p14:tracePt t="37743" x="8666163" y="4283075"/>
          <p14:tracePt t="37750" x="8637588" y="4300538"/>
          <p14:tracePt t="37759" x="8610600" y="4322763"/>
          <p14:tracePt t="37766" x="8575675" y="4344988"/>
          <p14:tracePt t="37775" x="8553450" y="4367213"/>
          <p14:tracePt t="37783" x="8509000" y="4391025"/>
          <p14:tracePt t="37791" x="8475663" y="4406900"/>
          <p14:tracePt t="37799" x="8435975" y="4424363"/>
          <p14:tracePt t="37807" x="8396288" y="4429125"/>
          <p14:tracePt t="37815" x="8356600" y="4440238"/>
          <p14:tracePt t="37823" x="8329613" y="4446588"/>
          <p14:tracePt t="37831" x="8294688" y="4457700"/>
          <p14:tracePt t="37839" x="8272463" y="4464050"/>
          <p14:tracePt t="37847" x="8239125" y="4475163"/>
          <p14:tracePt t="37856" x="8216900" y="4479925"/>
          <p14:tracePt t="37863" x="8194675" y="4486275"/>
          <p14:tracePt t="37871" x="8183563" y="4486275"/>
          <p14:tracePt t="37879" x="8172450" y="4491038"/>
          <p14:tracePt t="37887" x="8159750" y="4491038"/>
          <p14:tracePt t="37895" x="8154988" y="4497388"/>
          <p14:tracePt t="37903" x="8143875" y="4497388"/>
          <p14:tracePt t="37936" x="8137525" y="44973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5CE4AB45-CCB3-4EA3-BD24-0269ADF61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381" y="237562"/>
            <a:ext cx="4344617" cy="5829580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77876AE0-4EB4-4FF6-913C-168C87C3D4B0}"/>
              </a:ext>
            </a:extLst>
          </p:cNvPr>
          <p:cNvCxnSpPr/>
          <p:nvPr/>
        </p:nvCxnSpPr>
        <p:spPr bwMode="auto">
          <a:xfrm>
            <a:off x="4602936" y="116631"/>
            <a:ext cx="0" cy="648072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594D03A-D811-4E87-9372-7CC4F0022394}"/>
              </a:ext>
            </a:extLst>
          </p:cNvPr>
          <p:cNvSpPr/>
          <p:nvPr/>
        </p:nvSpPr>
        <p:spPr bwMode="auto">
          <a:xfrm>
            <a:off x="6228184" y="6478833"/>
            <a:ext cx="2518638" cy="2880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sq" cmpd="sng" algn="ctr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5A5FD53-FA0C-4107-BFF2-29025D04B016}"/>
              </a:ext>
            </a:extLst>
          </p:cNvPr>
          <p:cNvSpPr/>
          <p:nvPr/>
        </p:nvSpPr>
        <p:spPr>
          <a:xfrm>
            <a:off x="6228184" y="6429998"/>
            <a:ext cx="2518639" cy="3347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4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他の感染症も盛り返してきた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9ACE9BB-16C6-4DDB-B6D4-CE8C3810DABB}"/>
              </a:ext>
            </a:extLst>
          </p:cNvPr>
          <p:cNvSpPr/>
          <p:nvPr/>
        </p:nvSpPr>
        <p:spPr bwMode="auto">
          <a:xfrm>
            <a:off x="4886105" y="2867561"/>
            <a:ext cx="4221815" cy="17400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C2839A6-754F-401A-81A7-5230BB345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1513" y="252852"/>
            <a:ext cx="4374734" cy="2364338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1298B7E-FDB5-484C-A2F2-69D856D9B891}"/>
              </a:ext>
            </a:extLst>
          </p:cNvPr>
          <p:cNvSpPr/>
          <p:nvPr/>
        </p:nvSpPr>
        <p:spPr>
          <a:xfrm>
            <a:off x="5623043" y="1045314"/>
            <a:ext cx="22472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インフルエンザは少なくなっている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69160E9-BB7B-4E57-B810-F828776F2B7B}"/>
              </a:ext>
            </a:extLst>
          </p:cNvPr>
          <p:cNvSpPr/>
          <p:nvPr/>
        </p:nvSpPr>
        <p:spPr>
          <a:xfrm>
            <a:off x="6736003" y="68442"/>
            <a:ext cx="2268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日時点 </a:t>
            </a:r>
            <a:r>
              <a:rPr lang="en-US" altLang="ja-JP" sz="14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  <a:endParaRPr lang="ja-JP" altLang="en-US" sz="14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A6D805B-0E85-4304-BC9F-BE7AF5EFDB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8166" y="2727318"/>
            <a:ext cx="4207940" cy="1933600"/>
          </a:xfrm>
          <a:prstGeom prst="rect">
            <a:avLst/>
          </a:prstGeom>
        </p:spPr>
      </p:pic>
      <p:sp>
        <p:nvSpPr>
          <p:cNvPr id="29" name="矢印: 下 28">
            <a:extLst>
              <a:ext uri="{FF2B5EF4-FFF2-40B4-BE49-F238E27FC236}">
                <a16:creationId xmlns:a16="http://schemas.microsoft.com/office/drawing/2014/main" id="{94F5F8C3-68E4-4A28-84B0-66CF5BA3F64E}"/>
              </a:ext>
            </a:extLst>
          </p:cNvPr>
          <p:cNvSpPr/>
          <p:nvPr/>
        </p:nvSpPr>
        <p:spPr bwMode="auto">
          <a:xfrm rot="3434468">
            <a:off x="6673202" y="3497759"/>
            <a:ext cx="251948" cy="308392"/>
          </a:xfrm>
          <a:prstGeom prst="downArrow">
            <a:avLst/>
          </a:prstGeom>
          <a:solidFill>
            <a:srgbClr val="7030A0"/>
          </a:solidFill>
          <a:ln w="25400" cap="sq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8DF23A7C-BCA1-4652-962E-A87F7F80C238}"/>
              </a:ext>
            </a:extLst>
          </p:cNvPr>
          <p:cNvSpPr/>
          <p:nvPr/>
        </p:nvSpPr>
        <p:spPr>
          <a:xfrm>
            <a:off x="5431024" y="2906131"/>
            <a:ext cx="27363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乳幼児で、</a:t>
            </a:r>
            <a:r>
              <a:rPr lang="en-US" altLang="ja-JP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RS</a:t>
            </a:r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ウイルス感染症は重症化する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2B5D4FAB-8C9C-45EE-A612-6A8E32DE4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8166" y="4584410"/>
            <a:ext cx="4134304" cy="1853800"/>
          </a:xfrm>
          <a:prstGeom prst="rect">
            <a:avLst/>
          </a:prstGeom>
        </p:spPr>
      </p:pic>
      <p:sp>
        <p:nvSpPr>
          <p:cNvPr id="32" name="矢印: 下 31">
            <a:extLst>
              <a:ext uri="{FF2B5EF4-FFF2-40B4-BE49-F238E27FC236}">
                <a16:creationId xmlns:a16="http://schemas.microsoft.com/office/drawing/2014/main" id="{02C84AF9-C539-42E2-A6E9-3F817ADBF906}"/>
              </a:ext>
            </a:extLst>
          </p:cNvPr>
          <p:cNvSpPr/>
          <p:nvPr/>
        </p:nvSpPr>
        <p:spPr bwMode="auto">
          <a:xfrm rot="3434468">
            <a:off x="6673200" y="5157880"/>
            <a:ext cx="251948" cy="308392"/>
          </a:xfrm>
          <a:prstGeom prst="downArrow">
            <a:avLst/>
          </a:prstGeom>
          <a:solidFill>
            <a:srgbClr val="7030A0"/>
          </a:solidFill>
          <a:ln w="25400" cap="sq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A3C656E-8EF6-4B8A-B3A9-B69649EB0699}"/>
              </a:ext>
            </a:extLst>
          </p:cNvPr>
          <p:cNvSpPr/>
          <p:nvPr/>
        </p:nvSpPr>
        <p:spPr>
          <a:xfrm>
            <a:off x="133611" y="6453336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14/17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12C93745-E1B6-4F5F-8971-F10B974A6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7"/>
    </mc:Choice>
    <mc:Fallback xmlns="">
      <p:transition spd="slow" advTm="32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86" x="8137525" y="4486275"/>
          <p14:tracePt t="1500" x="8137525" y="4479925"/>
          <p14:tracePt t="1509" x="8137525" y="4475163"/>
          <p14:tracePt t="1516" x="8137525" y="4468813"/>
          <p14:tracePt t="1541" x="8143875" y="4464050"/>
          <p14:tracePt t="1564" x="8148638" y="4457700"/>
          <p14:tracePt t="1628" x="8148638" y="4451350"/>
          <p14:tracePt t="1636" x="8148638" y="4446588"/>
          <p14:tracePt t="1661" x="8154988" y="4440238"/>
          <p14:tracePt t="2140" x="8093075" y="4440238"/>
          <p14:tracePt t="2148" x="7975600" y="4451350"/>
          <p14:tracePt t="2156" x="7856538" y="4479925"/>
          <p14:tracePt t="2164" x="7727950" y="4491038"/>
          <p14:tracePt t="2173" x="7597775" y="4508500"/>
          <p14:tracePt t="2180" x="7435850" y="4537075"/>
          <p14:tracePt t="2188" x="7305675" y="4552950"/>
          <p14:tracePt t="2197" x="7143750" y="4581525"/>
          <p14:tracePt t="2205" x="6997700" y="4598988"/>
          <p14:tracePt t="2211" x="6884988" y="4614863"/>
          <p14:tracePt t="2219" x="6765925" y="4625975"/>
          <p14:tracePt t="2227" x="6692900" y="4643438"/>
          <p14:tracePt t="2235" x="6626225" y="4654550"/>
          <p14:tracePt t="2243" x="6564313" y="4665663"/>
          <p14:tracePt t="2251" x="6519863" y="4672013"/>
          <p14:tracePt t="2259" x="6469063" y="4687888"/>
          <p14:tracePt t="2267" x="6424613" y="4699000"/>
          <p14:tracePt t="2275" x="6384925" y="4705350"/>
          <p14:tracePt t="2283" x="6338888" y="4721225"/>
          <p14:tracePt t="2291" x="6311900" y="4727575"/>
          <p14:tracePt t="2299" x="6289675" y="4733925"/>
          <p14:tracePt t="2307" x="6272213" y="4745038"/>
          <p14:tracePt t="2316" x="6249988" y="4749800"/>
          <p14:tracePt t="2324" x="6232525" y="4760913"/>
          <p14:tracePt t="2334" x="6203950" y="4778375"/>
          <p14:tracePt t="2339" x="6192838" y="4783138"/>
          <p14:tracePt t="2347" x="6170613" y="4789488"/>
          <p14:tracePt t="2355" x="6137275" y="4806950"/>
          <p14:tracePt t="2363" x="6097588" y="4822825"/>
          <p14:tracePt t="2372" x="6057900" y="4840288"/>
          <p14:tracePt t="2379" x="6019800" y="4856163"/>
          <p14:tracePt t="2387" x="5969000" y="4879975"/>
          <p14:tracePt t="2395" x="5922963" y="4902200"/>
          <p14:tracePt t="2403" x="5867400" y="4918075"/>
          <p14:tracePt t="2412" x="5811838" y="4935538"/>
          <p14:tracePt t="2419" x="5754688" y="4953000"/>
          <p14:tracePt t="2427" x="5699125" y="4968875"/>
          <p14:tracePt t="2435" x="5630863" y="4997450"/>
          <p14:tracePt t="2444" x="5557838" y="5019675"/>
          <p14:tracePt t="2451" x="5491163" y="5041900"/>
          <p14:tracePt t="2459" x="5411788" y="5070475"/>
          <p14:tracePt t="2467" x="5316538" y="5103813"/>
          <p14:tracePt t="2476" x="5232400" y="5137150"/>
          <p14:tracePt t="2483" x="5148263" y="5176838"/>
          <p14:tracePt t="2491" x="5053013" y="5210175"/>
          <p14:tracePt t="2499" x="4973638" y="5238750"/>
          <p14:tracePt t="2508" x="4889500" y="5272088"/>
          <p14:tracePt t="2515" x="4810125" y="5307013"/>
          <p14:tracePt t="2524" x="4710113" y="5351463"/>
          <p14:tracePt t="2532" x="4608513" y="5407025"/>
          <p14:tracePt t="2540" x="4541838" y="5446713"/>
          <p14:tracePt t="2548" x="4468813" y="5503863"/>
          <p14:tracePt t="2556" x="4406900" y="5548313"/>
          <p14:tracePt t="2564" x="4338638" y="5603875"/>
          <p14:tracePt t="2572" x="4283075" y="5654675"/>
          <p14:tracePt t="2580" x="4232275" y="5700713"/>
          <p14:tracePt t="2588" x="4181475" y="5734050"/>
          <p14:tracePt t="2596" x="4113213" y="5773738"/>
          <p14:tracePt t="2604" x="4057650" y="5807075"/>
          <p14:tracePt t="2613" x="3995738" y="5835650"/>
          <p14:tracePt t="2619" x="3929063" y="5862638"/>
          <p14:tracePt t="2627" x="3844925" y="5895975"/>
          <p14:tracePt t="2635" x="3771900" y="5908675"/>
          <p14:tracePt t="2643" x="3703638" y="5930900"/>
          <p14:tracePt t="2651" x="3630613" y="5953125"/>
          <p14:tracePt t="2660" x="3546475" y="5970588"/>
          <p14:tracePt t="2667" x="3444875" y="5986463"/>
          <p14:tracePt t="2675" x="3343275" y="6008688"/>
          <p14:tracePt t="2684" x="3243263" y="6019800"/>
          <p14:tracePt t="2693" x="3175000" y="6030913"/>
          <p14:tracePt t="2700" x="3097213" y="6059488"/>
          <p14:tracePt t="2709" x="3035300" y="6070600"/>
          <p14:tracePt t="2716" x="2978150" y="6088063"/>
          <p14:tracePt t="2724" x="2951163" y="6092825"/>
          <p14:tracePt t="2732" x="2922588" y="6105525"/>
          <p14:tracePt t="2740" x="2911475" y="6110288"/>
          <p14:tracePt t="2747" x="2905125" y="6110288"/>
          <p14:tracePt t="2756" x="2900363" y="6110288"/>
          <p14:tracePt t="2788" x="2894013" y="6116638"/>
          <p14:tracePt t="2804" x="2882900" y="6116638"/>
          <p14:tracePt t="2813" x="2871788" y="6121400"/>
          <p14:tracePt t="2820" x="2854325" y="6132513"/>
          <p14:tracePt t="2829" x="2843213" y="6132513"/>
          <p14:tracePt t="2836" x="2820988" y="6143625"/>
          <p14:tracePt t="2846" x="2794000" y="6154738"/>
          <p14:tracePt t="2852" x="2776538" y="6161088"/>
          <p14:tracePt t="2863" x="2747963" y="6172200"/>
          <p14:tracePt t="2868" x="2732088" y="6178550"/>
          <p14:tracePt t="2878" x="2719388" y="6183313"/>
          <p14:tracePt t="2897" x="2703513" y="6183313"/>
          <p14:tracePt t="2899" x="2697163" y="6183313"/>
          <p14:tracePt t="2907" x="2692400" y="6189663"/>
          <p14:tracePt t="10734" x="2743200" y="6189663"/>
          <p14:tracePt t="10739" x="2827338" y="6189663"/>
          <p14:tracePt t="10747" x="2900363" y="6189663"/>
          <p14:tracePt t="10755" x="2984500" y="6189663"/>
          <p14:tracePt t="10763" x="3062288" y="6189663"/>
          <p14:tracePt t="10772" x="3130550" y="6189663"/>
          <p14:tracePt t="10779" x="3214688" y="6189663"/>
          <p14:tracePt t="10787" x="3282950" y="6189663"/>
          <p14:tracePt t="10795" x="3327400" y="6189663"/>
          <p14:tracePt t="10803" x="3371850" y="6189663"/>
          <p14:tracePt t="10812" x="3400425" y="6189663"/>
          <p14:tracePt t="10819" x="3433763" y="6189663"/>
          <p14:tracePt t="10828" x="3455988" y="6189663"/>
          <p14:tracePt t="10836" x="3478213" y="6189663"/>
          <p14:tracePt t="10845" x="3502025" y="6194425"/>
          <p14:tracePt t="10852" x="3517900" y="6194425"/>
          <p14:tracePt t="10861" x="3540125" y="6194425"/>
          <p14:tracePt t="10868" x="3557588" y="6194425"/>
          <p14:tracePt t="10878" x="3586163" y="6194425"/>
          <p14:tracePt t="10896" x="3636963" y="6194425"/>
          <p14:tracePt t="10899" x="3670300" y="6205538"/>
          <p14:tracePt t="10907" x="3709988" y="6205538"/>
          <p14:tracePt t="10915" x="3743325" y="6205538"/>
          <p14:tracePt t="10923" x="3783013" y="6211888"/>
          <p14:tracePt t="10931" x="3827463" y="6216650"/>
          <p14:tracePt t="10939" x="3871913" y="6216650"/>
          <p14:tracePt t="10947" x="3917950" y="6216650"/>
          <p14:tracePt t="10955" x="3973513" y="6216650"/>
          <p14:tracePt t="10963" x="4006850" y="6216650"/>
          <p14:tracePt t="10971" x="4064000" y="6216650"/>
          <p14:tracePt t="10979" x="4108450" y="6216650"/>
          <p14:tracePt t="10987" x="4152900" y="6216650"/>
          <p14:tracePt t="10995" x="4198938" y="6216650"/>
          <p14:tracePt t="11003" x="4243388" y="6216650"/>
          <p14:tracePt t="11012" x="4298950" y="6216650"/>
          <p14:tracePt t="11019" x="4356100" y="6216650"/>
          <p14:tracePt t="11028" x="4406900" y="6216650"/>
          <p14:tracePt t="11035" x="4468813" y="6216650"/>
          <p14:tracePt t="11043" x="4524375" y="6216650"/>
          <p14:tracePt t="11051" x="4586288" y="6216650"/>
          <p14:tracePt t="11059" x="4652963" y="6205538"/>
          <p14:tracePt t="11067" x="4710113" y="6200775"/>
          <p14:tracePt t="11075" x="4754563" y="6189663"/>
          <p14:tracePt t="11083" x="4799013" y="6172200"/>
          <p14:tracePt t="11091" x="4833938" y="6165850"/>
          <p14:tracePt t="11099" x="4867275" y="6161088"/>
          <p14:tracePt t="11107" x="4883150" y="6161088"/>
          <p14:tracePt t="11115" x="4900613" y="6154738"/>
          <p14:tracePt t="11123" x="4906963" y="6154738"/>
          <p14:tracePt t="11131" x="4911725" y="6154738"/>
          <p14:tracePt t="11139" x="4918075" y="6154738"/>
          <p14:tracePt t="11171" x="4922838" y="6154738"/>
          <p14:tracePt t="11179" x="4933950" y="6154738"/>
          <p14:tracePt t="11187" x="4945063" y="6154738"/>
          <p14:tracePt t="11195" x="4957763" y="6154738"/>
          <p14:tracePt t="11203" x="4973638" y="6154738"/>
          <p14:tracePt t="11211" x="4991100" y="6154738"/>
          <p14:tracePt t="11219" x="5018088" y="6154738"/>
          <p14:tracePt t="11227" x="5035550" y="6154738"/>
          <p14:tracePt t="11235" x="5046663" y="6154738"/>
          <p14:tracePt t="11243" x="5057775" y="6154738"/>
          <p14:tracePt t="11259" x="5064125" y="6154738"/>
          <p14:tracePt t="11579" x="5064125" y="6149975"/>
          <p14:tracePt t="11595" x="5068888" y="6143625"/>
          <p14:tracePt t="14814" x="5068888" y="6138863"/>
          <p14:tracePt t="14819" x="5080000" y="6121400"/>
          <p14:tracePt t="14827" x="5091113" y="6092825"/>
          <p14:tracePt t="14835" x="5097463" y="6070600"/>
          <p14:tracePt t="14843" x="5103813" y="6054725"/>
          <p14:tracePt t="14851" x="5103813" y="6043613"/>
          <p14:tracePt t="14860" x="5108575" y="6030913"/>
          <p14:tracePt t="14868" x="5114925" y="6015038"/>
          <p14:tracePt t="14877" x="5114925" y="6008688"/>
          <p14:tracePt t="14901" x="5130800" y="5975350"/>
          <p14:tracePt t="14910" x="5130800" y="5970588"/>
          <p14:tracePt t="14915" x="5137150" y="5957888"/>
          <p14:tracePt t="14923" x="5137150" y="5930900"/>
          <p14:tracePt t="14931" x="5137150" y="5862638"/>
          <p14:tracePt t="14939" x="5137150" y="5800725"/>
          <p14:tracePt t="14947" x="5137150" y="5745163"/>
          <p14:tracePt t="14955" x="5137150" y="5665788"/>
          <p14:tracePt t="14963" x="5137150" y="5599113"/>
          <p14:tracePt t="14971" x="5137150" y="5519738"/>
          <p14:tracePt t="14979" x="5137150" y="5446713"/>
          <p14:tracePt t="14989" x="5137150" y="5373688"/>
          <p14:tracePt t="14995" x="5137150" y="5278438"/>
          <p14:tracePt t="15003" x="5137150" y="5205413"/>
          <p14:tracePt t="15012" x="5137150" y="5126038"/>
          <p14:tracePt t="15019" x="5148263" y="5030788"/>
          <p14:tracePt t="15028" x="5148263" y="4957763"/>
          <p14:tracePt t="15037" x="5159375" y="4879975"/>
          <p14:tracePt t="15043" x="5164138" y="4806950"/>
          <p14:tracePt t="15051" x="5176838" y="4738688"/>
          <p14:tracePt t="15059" x="5181600" y="4672013"/>
          <p14:tracePt t="15067" x="5181600" y="4603750"/>
          <p14:tracePt t="15075" x="5181600" y="4552950"/>
          <p14:tracePt t="15083" x="5181600" y="4497388"/>
          <p14:tracePt t="15092" x="5181600" y="4451350"/>
          <p14:tracePt t="15099" x="5181600" y="4402138"/>
          <p14:tracePt t="15108" x="5181600" y="4351338"/>
          <p14:tracePt t="15116" x="5181600" y="4294188"/>
          <p14:tracePt t="15125" x="5181600" y="4249738"/>
          <p14:tracePt t="15131" x="5181600" y="4205288"/>
          <p14:tracePt t="15139" x="5181600" y="4170363"/>
          <p14:tracePt t="15147" x="5181600" y="4125913"/>
          <p14:tracePt t="15155" x="5181600" y="4081463"/>
          <p14:tracePt t="15163" x="5181600" y="4035425"/>
          <p14:tracePt t="15171" x="5181600" y="3986213"/>
          <p14:tracePt t="15179" x="5181600" y="3957638"/>
          <p14:tracePt t="15187" x="5181600" y="3935413"/>
          <p14:tracePt t="15195" x="5181600" y="3917950"/>
          <p14:tracePt t="15204" x="5181600" y="3906838"/>
          <p14:tracePt t="15212" x="5181600" y="3889375"/>
          <p14:tracePt t="15220" x="5181600" y="3873500"/>
          <p14:tracePt t="15228" x="5181600" y="3856038"/>
          <p14:tracePt t="15236" x="5181600" y="3838575"/>
          <p14:tracePt t="15244" x="5181600" y="3816350"/>
          <p14:tracePt t="15253" x="5181600" y="3794125"/>
          <p14:tracePt t="15259" x="5176838" y="3765550"/>
          <p14:tracePt t="15267" x="5170488" y="3743325"/>
          <p14:tracePt t="15275" x="5170488" y="3727450"/>
          <p14:tracePt t="15283" x="5164138" y="3698875"/>
          <p14:tracePt t="15291" x="5159375" y="3665538"/>
          <p14:tracePt t="15299" x="5153025" y="3625850"/>
          <p14:tracePt t="15307" x="5148263" y="3586163"/>
          <p14:tracePt t="15316" x="5141913" y="3546475"/>
          <p14:tracePt t="15323" x="5141913" y="3502025"/>
          <p14:tracePt t="15331" x="5141913" y="3457575"/>
          <p14:tracePt t="15339" x="5141913" y="3411538"/>
          <p14:tracePt t="15347" x="5130800" y="3367088"/>
          <p14:tracePt t="15355" x="5126038" y="3322638"/>
          <p14:tracePt t="15364" x="5119688" y="3276600"/>
          <p14:tracePt t="15372" x="5103813" y="3227388"/>
          <p14:tracePt t="15381" x="5097463" y="3187700"/>
          <p14:tracePt t="15388" x="5091113" y="3141663"/>
          <p14:tracePt t="15397" x="5086350" y="3114675"/>
          <p14:tracePt t="15404" x="5086350" y="3074988"/>
          <p14:tracePt t="15413" x="5086350" y="3046413"/>
          <p14:tracePt t="15419" x="5086350" y="3013075"/>
          <p14:tracePt t="15427" x="5086350" y="2990850"/>
          <p14:tracePt t="15435" x="5086350" y="2968625"/>
          <p14:tracePt t="15443" x="5086350" y="2951163"/>
          <p14:tracePt t="15451" x="5086350" y="2933700"/>
          <p14:tracePt t="15459" x="5086350" y="2922588"/>
          <p14:tracePt t="15467" x="5086350" y="2906713"/>
          <p14:tracePt t="15476" x="5086350" y="2889250"/>
          <p14:tracePt t="15484" x="5086350" y="2884488"/>
          <p14:tracePt t="15491" x="5086350" y="2871788"/>
          <p14:tracePt t="15499" x="5086350" y="2867025"/>
          <p14:tracePt t="15507" x="5086350" y="2860675"/>
          <p14:tracePt t="15515" x="5086350" y="2855913"/>
          <p14:tracePt t="15523" x="5086350" y="2849563"/>
          <p14:tracePt t="15532" x="5086350" y="2838450"/>
          <p14:tracePt t="15540" x="5086350" y="2833688"/>
          <p14:tracePt t="15564" x="5086350" y="2827338"/>
          <p14:tracePt t="15572" x="5086350" y="2822575"/>
          <p14:tracePt t="15582" x="5086350" y="2816225"/>
          <p14:tracePt t="15588" x="5086350" y="2809875"/>
          <p14:tracePt t="15598" x="5086350" y="2805113"/>
          <p14:tracePt t="15604" x="5086350" y="2798763"/>
          <p14:tracePt t="15613" x="5086350" y="2794000"/>
          <p14:tracePt t="15620" x="5086350" y="2787650"/>
          <p14:tracePt t="15628" x="5086350" y="2782888"/>
          <p14:tracePt t="15636" x="5086350" y="2776538"/>
          <p14:tracePt t="15644" x="5086350" y="2771775"/>
          <p14:tracePt t="15652" x="5086350" y="2760663"/>
          <p14:tracePt t="15660" x="5086350" y="2749550"/>
          <p14:tracePt t="15668" x="5086350" y="2736850"/>
          <p14:tracePt t="15676" x="5086350" y="2725738"/>
          <p14:tracePt t="15684" x="5086350" y="2720975"/>
          <p14:tracePt t="15693" x="5086350" y="2709863"/>
          <p14:tracePt t="15700" x="5086350" y="2692400"/>
          <p14:tracePt t="15716" x="5086350" y="2687638"/>
          <p14:tracePt t="15724" x="5086350" y="2676525"/>
          <p14:tracePt t="15732" x="5086350" y="2663825"/>
          <p14:tracePt t="15748" x="5086350" y="2659063"/>
          <p14:tracePt t="15765" x="5086350" y="2652713"/>
          <p14:tracePt t="18939" x="5091113" y="2676525"/>
          <p14:tracePt t="18948" x="5091113" y="2692400"/>
          <p14:tracePt t="18955" x="5091113" y="2709863"/>
          <p14:tracePt t="18963" x="5097463" y="2720975"/>
          <p14:tracePt t="18971" x="5097463" y="2736850"/>
          <p14:tracePt t="18979" x="5103813" y="2749550"/>
          <p14:tracePt t="18987" x="5103813" y="2765425"/>
          <p14:tracePt t="18995" x="5108575" y="2782888"/>
          <p14:tracePt t="19003" x="5108575" y="2805113"/>
          <p14:tracePt t="19011" x="5108575" y="2816225"/>
          <p14:tracePt t="19019" x="5108575" y="2833688"/>
          <p14:tracePt t="19027" x="5114925" y="2844800"/>
          <p14:tracePt t="19035" x="5114925" y="2855913"/>
          <p14:tracePt t="19043" x="5114925" y="2867025"/>
          <p14:tracePt t="19051" x="5119688" y="2878138"/>
          <p14:tracePt t="19059" x="5119688" y="2889250"/>
          <p14:tracePt t="19067" x="5119688" y="2900363"/>
          <p14:tracePt t="19075" x="5119688" y="2917825"/>
          <p14:tracePt t="19083" x="5119688" y="2928938"/>
          <p14:tracePt t="19092" x="5119688" y="2951163"/>
          <p14:tracePt t="19099" x="5119688" y="2973388"/>
          <p14:tracePt t="19107" x="5119688" y="2990850"/>
          <p14:tracePt t="19115" x="5119688" y="3013075"/>
          <p14:tracePt t="19124" x="5119688" y="3035300"/>
          <p14:tracePt t="19131" x="5119688" y="3057525"/>
          <p14:tracePt t="19139" x="5119688" y="3074988"/>
          <p14:tracePt t="19147" x="5119688" y="3097213"/>
          <p14:tracePt t="19155" x="5119688" y="3114675"/>
          <p14:tracePt t="19164" x="5119688" y="3130550"/>
          <p14:tracePt t="19172" x="5119688" y="3141663"/>
          <p14:tracePt t="19181" x="5119688" y="3152775"/>
          <p14:tracePt t="19204" x="5119688" y="3159125"/>
          <p14:tracePt t="19244" x="5119688" y="3170238"/>
          <p14:tracePt t="19253" x="5119688" y="3181350"/>
          <p14:tracePt t="19259" x="5126038" y="3198813"/>
          <p14:tracePt t="19267" x="5126038" y="3203575"/>
          <p14:tracePt t="19275" x="5130800" y="3221038"/>
          <p14:tracePt t="19283" x="5130800" y="3238500"/>
          <p14:tracePt t="19291" x="5137150" y="3249613"/>
          <p14:tracePt t="19299" x="5137150" y="3260725"/>
          <p14:tracePt t="19308" x="5137150" y="3271838"/>
          <p14:tracePt t="19315" x="5137150" y="3276600"/>
          <p14:tracePt t="19323" x="5141913" y="3282950"/>
          <p14:tracePt t="19332" x="5148263" y="3294063"/>
          <p14:tracePt t="19348" x="5148263" y="3305175"/>
          <p14:tracePt t="19365" x="5153025" y="3311525"/>
          <p14:tracePt t="19376" x="5159375" y="3316288"/>
          <p14:tracePt t="19380" x="5159375" y="3322638"/>
          <p14:tracePt t="19387" x="5164138" y="3327400"/>
          <p14:tracePt t="19403" x="5170488" y="3333750"/>
          <p14:tracePt t="19413" x="5176838" y="3338513"/>
          <p14:tracePt t="19419" x="5176838" y="3344863"/>
          <p14:tracePt t="19452" x="5181600" y="3344863"/>
          <p14:tracePt t="19843" x="5192713" y="3344863"/>
          <p14:tracePt t="19851" x="5203825" y="3344863"/>
          <p14:tracePt t="19867" x="5214938" y="3344863"/>
          <p14:tracePt t="19875" x="5221288" y="3344863"/>
          <p14:tracePt t="19883" x="5232400" y="3344863"/>
          <p14:tracePt t="19892" x="5238750" y="3344863"/>
          <p14:tracePt t="19899" x="5249863" y="3344863"/>
          <p14:tracePt t="19908" x="5260975" y="3344863"/>
          <p14:tracePt t="19915" x="5272088" y="3344863"/>
          <p14:tracePt t="19923" x="5287963" y="3344863"/>
          <p14:tracePt t="19931" x="5311775" y="3344863"/>
          <p14:tracePt t="19939" x="5327650" y="3344863"/>
          <p14:tracePt t="19948" x="5349875" y="3344863"/>
          <p14:tracePt t="19956" x="5367338" y="3344863"/>
          <p14:tracePt t="19963" x="5389563" y="3344863"/>
          <p14:tracePt t="19971" x="5411788" y="3344863"/>
          <p14:tracePt t="19979" x="5429250" y="3344863"/>
          <p14:tracePt t="19987" x="5451475" y="3344863"/>
          <p14:tracePt t="19995" x="5480050" y="3344863"/>
          <p14:tracePt t="20003" x="5513388" y="3344863"/>
          <p14:tracePt t="20011" x="5546725" y="3344863"/>
          <p14:tracePt t="20019" x="5586413" y="3344863"/>
          <p14:tracePt t="20027" x="5619750" y="3349625"/>
          <p14:tracePt t="20035" x="5659438" y="3355975"/>
          <p14:tracePt t="20043" x="5688013" y="3355975"/>
          <p14:tracePt t="20051" x="5721350" y="3355975"/>
          <p14:tracePt t="20059" x="5743575" y="3355975"/>
          <p14:tracePt t="20067" x="5761038" y="3355975"/>
          <p14:tracePt t="20075" x="5772150" y="3355975"/>
          <p14:tracePt t="20083" x="5783263" y="3355975"/>
          <p14:tracePt t="20091" x="5788025" y="3355975"/>
          <p14:tracePt t="20099" x="5794375" y="3355975"/>
          <p14:tracePt t="20115" x="5805488" y="3355975"/>
          <p14:tracePt t="20124" x="5816600" y="3355975"/>
          <p14:tracePt t="20133" x="5834063" y="3355975"/>
          <p14:tracePt t="20140" x="5856288" y="3355975"/>
          <p14:tracePt t="20150" x="5878513" y="3355975"/>
          <p14:tracePt t="20156" x="5907088" y="3355975"/>
          <p14:tracePt t="20165" x="5929313" y="3355975"/>
          <p14:tracePt t="20172" x="5969000" y="3355975"/>
          <p14:tracePt t="20181" x="6008688" y="3355975"/>
          <p14:tracePt t="20189" x="6046788" y="3355975"/>
          <p14:tracePt t="20195" x="6081713" y="3355975"/>
          <p14:tracePt t="20203" x="6126163" y="3355975"/>
          <p14:tracePt t="20211" x="6170613" y="3355975"/>
          <p14:tracePt t="20219" x="6203950" y="3355975"/>
          <p14:tracePt t="20227" x="6238875" y="3355975"/>
          <p14:tracePt t="20236" x="6272213" y="3355975"/>
          <p14:tracePt t="20243" x="6311900" y="3355975"/>
          <p14:tracePt t="20251" x="6345238" y="3355975"/>
          <p14:tracePt t="20259" x="6389688" y="3355975"/>
          <p14:tracePt t="20267" x="6429375" y="3355975"/>
          <p14:tracePt t="20276" x="6469063" y="3355975"/>
          <p14:tracePt t="20283" x="6519863" y="3355975"/>
          <p14:tracePt t="20291" x="6581775" y="3362325"/>
          <p14:tracePt t="20299" x="6654800" y="3367088"/>
          <p14:tracePt t="20307" x="6754813" y="3395663"/>
          <p14:tracePt t="20315" x="6862763" y="3429000"/>
          <p14:tracePt t="20324" x="6986588" y="3468688"/>
          <p14:tracePt t="20334" x="7170738" y="3519488"/>
          <p14:tracePt t="20339" x="7305675" y="3557588"/>
          <p14:tracePt t="20348" x="7440613" y="3619500"/>
          <p14:tracePt t="20355" x="7508875" y="3648075"/>
          <p14:tracePt t="20363" x="7535863" y="3659188"/>
          <p14:tracePt t="20388" x="7542213" y="3659188"/>
          <p14:tracePt t="20395" x="7548563" y="3659188"/>
          <p14:tracePt t="20427" x="7553325" y="3648075"/>
          <p14:tracePt t="20715" x="7553325" y="3636963"/>
          <p14:tracePt t="20723" x="7553325" y="3630613"/>
          <p14:tracePt t="20731" x="7559675" y="3614738"/>
          <p14:tracePt t="20747" x="7564438" y="3608388"/>
          <p14:tracePt t="20780" x="7564438" y="3603625"/>
          <p14:tracePt t="20787" x="7564438" y="3597275"/>
          <p14:tracePt t="20795" x="7564438" y="3592513"/>
          <p14:tracePt t="20812" x="7564438" y="3581400"/>
          <p14:tracePt t="20820" x="7564438" y="3575050"/>
          <p14:tracePt t="20830" x="7564438" y="3570288"/>
          <p14:tracePt t="20836" x="7570788" y="3557588"/>
          <p14:tracePt t="20844" x="7575550" y="3546475"/>
          <p14:tracePt t="20851" x="7575550" y="3535363"/>
          <p14:tracePt t="20865" x="7581900" y="3524250"/>
          <p14:tracePt t="20867" x="7586663" y="3502025"/>
          <p14:tracePt t="20876" x="7593013" y="3490913"/>
          <p14:tracePt t="20885" x="7597775" y="3473450"/>
          <p14:tracePt t="20893" x="7604125" y="3468688"/>
          <p14:tracePt t="20900" x="7604125" y="3462338"/>
          <p14:tracePt t="20907" x="7610475" y="3457575"/>
          <p14:tracePt t="21171" x="7610475" y="3451225"/>
          <p14:tracePt t="21227" x="7610475" y="3446463"/>
          <p14:tracePt t="21363" x="7615238" y="3440113"/>
          <p14:tracePt t="21459" x="7615238" y="3435350"/>
          <p14:tracePt t="21483" x="7615238" y="3422650"/>
          <p14:tracePt t="21491" x="7621588" y="3411538"/>
          <p14:tracePt t="21499" x="7626350" y="3411538"/>
          <p14:tracePt t="21507" x="7626350" y="3406775"/>
          <p14:tracePt t="24773" x="7626350" y="3400425"/>
          <p14:tracePt t="26084" x="7626350" y="3429000"/>
          <p14:tracePt t="26091" x="7626350" y="3457575"/>
          <p14:tracePt t="26099" x="7626350" y="3490913"/>
          <p14:tracePt t="26107" x="7621588" y="3519488"/>
          <p14:tracePt t="26116" x="7615238" y="3557588"/>
          <p14:tracePt t="26124" x="7604125" y="3597275"/>
          <p14:tracePt t="26133" x="7593013" y="3636963"/>
          <p14:tracePt t="26140" x="7586663" y="3687763"/>
          <p14:tracePt t="26148" x="7586663" y="3721100"/>
          <p14:tracePt t="26156" x="7586663" y="3778250"/>
          <p14:tracePt t="26165" x="7586663" y="3833813"/>
          <p14:tracePt t="26172" x="7575550" y="3895725"/>
          <p14:tracePt t="26180" x="7564438" y="3957638"/>
          <p14:tracePt t="26188" x="7559675" y="4002088"/>
          <p14:tracePt t="26196" x="7548563" y="4041775"/>
          <p14:tracePt t="26205" x="7535863" y="4081463"/>
          <p14:tracePt t="26212" x="7519988" y="4121150"/>
          <p14:tracePt t="26222" x="7513638" y="4159250"/>
          <p14:tracePt t="26227" x="7497763" y="4210050"/>
          <p14:tracePt t="26235" x="7486650" y="4249738"/>
          <p14:tracePt t="26243" x="7475538" y="4289425"/>
          <p14:tracePt t="26252" x="7462838" y="4329113"/>
          <p14:tracePt t="26260" x="7458075" y="4351338"/>
          <p14:tracePt t="26268" x="7446963" y="4367213"/>
          <p14:tracePt t="26276" x="7446963" y="4378325"/>
          <p14:tracePt t="26285" x="7440613" y="4402138"/>
          <p14:tracePt t="26292" x="7435850" y="4424363"/>
          <p14:tracePt t="26301" x="7424738" y="4464050"/>
          <p14:tracePt t="26308" x="7413625" y="4497388"/>
          <p14:tracePt t="26316" x="7396163" y="4537075"/>
          <p14:tracePt t="26324" x="7385050" y="4575175"/>
          <p14:tracePt t="26333" x="7367588" y="4621213"/>
          <p14:tracePt t="26339" x="7345363" y="4676775"/>
          <p14:tracePt t="26347" x="7334250" y="4721225"/>
          <p14:tracePt t="26355" x="7305675" y="4783138"/>
          <p14:tracePt t="26364" x="7278688" y="4845050"/>
          <p14:tracePt t="26372" x="7254875" y="4918075"/>
          <p14:tracePt t="26379" x="7221538" y="4968875"/>
          <p14:tracePt t="26387" x="7205663" y="5026025"/>
          <p14:tracePt t="26395" x="7188200" y="5076825"/>
          <p14:tracePt t="26403" x="7170738" y="5121275"/>
          <p14:tracePt t="26412" x="7159625" y="5160963"/>
          <p14:tracePt t="26419" x="7148513" y="5199063"/>
          <p14:tracePt t="26427" x="7137400" y="5238750"/>
          <p14:tracePt t="26435" x="7126288" y="5278438"/>
          <p14:tracePt t="26444" x="7121525" y="5300663"/>
          <p14:tracePt t="26452" x="7115175" y="5318125"/>
          <p14:tracePt t="26459" x="7115175" y="5329238"/>
          <p14:tracePt t="26629" x="7115175" y="5322888"/>
          <p14:tracePt t="26644" x="7115175" y="5318125"/>
          <p14:tracePt t="26660" x="7121525" y="5311775"/>
          <p14:tracePt t="26668" x="7126288" y="53117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F088B47-6D19-4FC1-A0E7-56F0E90D70A9}"/>
              </a:ext>
            </a:extLst>
          </p:cNvPr>
          <p:cNvSpPr/>
          <p:nvPr/>
        </p:nvSpPr>
        <p:spPr bwMode="auto">
          <a:xfrm>
            <a:off x="206892" y="6368734"/>
            <a:ext cx="986572" cy="2550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482266-6598-4889-9768-C16355A6F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3270" y="250958"/>
            <a:ext cx="4357247" cy="6202021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F3AC7C2-C622-4A01-811B-2D2B624C1331}"/>
              </a:ext>
            </a:extLst>
          </p:cNvPr>
          <p:cNvSpPr/>
          <p:nvPr/>
        </p:nvSpPr>
        <p:spPr bwMode="auto">
          <a:xfrm>
            <a:off x="6228184" y="6478833"/>
            <a:ext cx="2518638" cy="2880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sq" cmpd="sng" algn="ctr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2CD3AB9-205D-42EA-B9FF-58A438F73702}"/>
              </a:ext>
            </a:extLst>
          </p:cNvPr>
          <p:cNvSpPr/>
          <p:nvPr/>
        </p:nvSpPr>
        <p:spPr>
          <a:xfrm>
            <a:off x="6228184" y="6429998"/>
            <a:ext cx="2518639" cy="3347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4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他の感染症も盛り返してきた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E66FE06-B12D-40A8-8978-7CCE1D51D671}"/>
              </a:ext>
            </a:extLst>
          </p:cNvPr>
          <p:cNvSpPr/>
          <p:nvPr/>
        </p:nvSpPr>
        <p:spPr>
          <a:xfrm>
            <a:off x="6791413" y="128449"/>
            <a:ext cx="2268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6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18</a:t>
            </a:r>
            <a:r>
              <a:rPr lang="ja-JP" altLang="en-US" sz="16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日時点 </a:t>
            </a:r>
            <a:r>
              <a:rPr lang="en-US" altLang="ja-JP" sz="1400" b="1" dirty="0">
                <a:solidFill>
                  <a:srgbClr val="CC00CC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…</a:t>
            </a:r>
            <a:endParaRPr lang="ja-JP" altLang="en-US" sz="14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73C03AD-C81B-4433-A9AD-6EFC3A252A0C}"/>
              </a:ext>
            </a:extLst>
          </p:cNvPr>
          <p:cNvSpPr/>
          <p:nvPr/>
        </p:nvSpPr>
        <p:spPr>
          <a:xfrm>
            <a:off x="5364088" y="2898225"/>
            <a:ext cx="28546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ワクチン接種が任意のムンプスに要注意</a:t>
            </a:r>
            <a:endParaRPr lang="ja-JP" altLang="en-US" sz="10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41AA07EC-25C0-40AA-A68F-D806E03E9296}"/>
              </a:ext>
            </a:extLst>
          </p:cNvPr>
          <p:cNvSpPr/>
          <p:nvPr/>
        </p:nvSpPr>
        <p:spPr bwMode="auto">
          <a:xfrm rot="13960475">
            <a:off x="6301210" y="1368040"/>
            <a:ext cx="251948" cy="308392"/>
          </a:xfrm>
          <a:prstGeom prst="downArrow">
            <a:avLst/>
          </a:prstGeom>
          <a:solidFill>
            <a:srgbClr val="7030A0"/>
          </a:solidFill>
          <a:ln w="25400" cap="sq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6" name="矢印: 下 25">
            <a:extLst>
              <a:ext uri="{FF2B5EF4-FFF2-40B4-BE49-F238E27FC236}">
                <a16:creationId xmlns:a16="http://schemas.microsoft.com/office/drawing/2014/main" id="{56798C4D-E27B-4540-B530-8E26C7AF3159}"/>
              </a:ext>
            </a:extLst>
          </p:cNvPr>
          <p:cNvSpPr/>
          <p:nvPr/>
        </p:nvSpPr>
        <p:spPr bwMode="auto">
          <a:xfrm rot="3434468">
            <a:off x="6726255" y="5263911"/>
            <a:ext cx="251948" cy="308392"/>
          </a:xfrm>
          <a:prstGeom prst="downArrow">
            <a:avLst/>
          </a:prstGeom>
          <a:solidFill>
            <a:srgbClr val="7030A0"/>
          </a:solidFill>
          <a:ln w="25400" cap="sq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A23E664C-E7A8-4967-86B5-CDF233208A3F}"/>
              </a:ext>
            </a:extLst>
          </p:cNvPr>
          <p:cNvSpPr/>
          <p:nvPr/>
        </p:nvSpPr>
        <p:spPr>
          <a:xfrm>
            <a:off x="5419782" y="1037085"/>
            <a:ext cx="28546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ヘルパンギーナも急増している</a:t>
            </a:r>
            <a:endParaRPr lang="ja-JP" altLang="en-US" sz="100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95BCE6-B149-4731-868E-E030C493F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975" y="299991"/>
            <a:ext cx="4317778" cy="6130008"/>
          </a:xfrm>
          <a:prstGeom prst="rect">
            <a:avLst/>
          </a:prstGeom>
        </p:spPr>
      </p:pic>
      <p:sp>
        <p:nvSpPr>
          <p:cNvPr id="37" name="矢印: 下 36">
            <a:extLst>
              <a:ext uri="{FF2B5EF4-FFF2-40B4-BE49-F238E27FC236}">
                <a16:creationId xmlns:a16="http://schemas.microsoft.com/office/drawing/2014/main" id="{A1AFE010-907C-4561-B6FB-BDE6D6710911}"/>
              </a:ext>
            </a:extLst>
          </p:cNvPr>
          <p:cNvSpPr/>
          <p:nvPr/>
        </p:nvSpPr>
        <p:spPr bwMode="auto">
          <a:xfrm rot="3434468">
            <a:off x="2324290" y="1561710"/>
            <a:ext cx="251948" cy="308392"/>
          </a:xfrm>
          <a:prstGeom prst="downArrow">
            <a:avLst/>
          </a:prstGeom>
          <a:solidFill>
            <a:srgbClr val="7030A0"/>
          </a:solidFill>
          <a:ln w="25400" cap="sq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432106C0-AEF8-45D0-AFBB-33C2EE6C1197}"/>
              </a:ext>
            </a:extLst>
          </p:cNvPr>
          <p:cNvSpPr/>
          <p:nvPr/>
        </p:nvSpPr>
        <p:spPr bwMode="auto">
          <a:xfrm rot="3434468">
            <a:off x="2324288" y="3624441"/>
            <a:ext cx="251948" cy="308392"/>
          </a:xfrm>
          <a:prstGeom prst="downArrow">
            <a:avLst/>
          </a:prstGeom>
          <a:solidFill>
            <a:srgbClr val="7030A0"/>
          </a:solidFill>
          <a:ln w="25400" cap="sq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79E5459B-6C5F-49CB-99AB-30ABB9A8595A}"/>
              </a:ext>
            </a:extLst>
          </p:cNvPr>
          <p:cNvSpPr/>
          <p:nvPr/>
        </p:nvSpPr>
        <p:spPr>
          <a:xfrm>
            <a:off x="685595" y="4718353"/>
            <a:ext cx="3409777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5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ワクチン定期接種（２回）のおかげで、乳幼児で水痘が流行しづらい</a:t>
            </a:r>
            <a:endParaRPr lang="ja-JP" altLang="en-US" sz="75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F570DB2-B39F-430A-9523-EF60DBFF8B1A}"/>
              </a:ext>
            </a:extLst>
          </p:cNvPr>
          <p:cNvSpPr/>
          <p:nvPr/>
        </p:nvSpPr>
        <p:spPr>
          <a:xfrm>
            <a:off x="1725396" y="785077"/>
            <a:ext cx="22472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溶連菌感染症には抗菌薬投与が必要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16D2C4DE-B6FF-4AF9-A452-E2B7FD448332}"/>
              </a:ext>
            </a:extLst>
          </p:cNvPr>
          <p:cNvSpPr/>
          <p:nvPr/>
        </p:nvSpPr>
        <p:spPr>
          <a:xfrm>
            <a:off x="1026782" y="4866086"/>
            <a:ext cx="27274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50" b="1" dirty="0">
                <a:solidFill>
                  <a:srgbClr val="CC00CC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（現在の小学校低学年まで定期接種されている）</a:t>
            </a:r>
            <a:endParaRPr lang="ja-JP" altLang="en-US" sz="750" dirty="0">
              <a:solidFill>
                <a:srgbClr val="CC00CC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577C1D8-0959-4E5E-9526-323C3F550AE9}"/>
              </a:ext>
            </a:extLst>
          </p:cNvPr>
          <p:cNvSpPr/>
          <p:nvPr/>
        </p:nvSpPr>
        <p:spPr>
          <a:xfrm>
            <a:off x="133611" y="6453336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15/17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3094B592-EFEC-4050-9C54-33B3EC598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11"/>
    </mc:Choice>
    <mc:Fallback xmlns="">
      <p:transition spd="slow" advTm="25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5" x="7126288" y="5307013"/>
          <p14:tracePt t="355" x="7126288" y="5300663"/>
          <p14:tracePt t="396" x="7132638" y="5300663"/>
          <p14:tracePt t="404" x="7154863" y="5300663"/>
          <p14:tracePt t="412" x="7216775" y="5300663"/>
          <p14:tracePt t="421" x="7278688" y="5300663"/>
          <p14:tracePt t="427" x="7351713" y="5300663"/>
          <p14:tracePt t="434" x="7362825" y="5307013"/>
          <p14:tracePt t="459" x="7367588" y="5300663"/>
          <p14:tracePt t="1045" x="7351713" y="5284788"/>
          <p14:tracePt t="1051" x="7261225" y="5222875"/>
          <p14:tracePt t="1058" x="7108825" y="5103813"/>
          <p14:tracePt t="1067" x="6951663" y="4986338"/>
          <p14:tracePt t="1075" x="6811963" y="4884738"/>
          <p14:tracePt t="1083" x="6705600" y="4811713"/>
          <p14:tracePt t="1091" x="6648450" y="4767263"/>
          <p14:tracePt t="1098" x="6615113" y="4745038"/>
          <p14:tracePt t="1108" x="6586538" y="4721225"/>
          <p14:tracePt t="1114" x="6553200" y="4699000"/>
          <p14:tracePt t="1123" x="6502400" y="4654550"/>
          <p14:tracePt t="1133" x="6429375" y="4610100"/>
          <p14:tracePt t="1139" x="6334125" y="4537075"/>
          <p14:tracePt t="1149" x="6254750" y="4479925"/>
          <p14:tracePt t="1155" x="6176963" y="4424363"/>
          <p14:tracePt t="1163" x="6143625" y="4395788"/>
          <p14:tracePt t="1171" x="6130925" y="4384675"/>
          <p14:tracePt t="1179" x="6130925" y="4373563"/>
          <p14:tracePt t="1187" x="6126163" y="4362450"/>
          <p14:tracePt t="1196" x="6119813" y="4340225"/>
          <p14:tracePt t="1203" x="6108700" y="4311650"/>
          <p14:tracePt t="1211" x="6092825" y="4283075"/>
          <p14:tracePt t="1219" x="6086475" y="4260850"/>
          <p14:tracePt t="1228" x="6081713" y="4243388"/>
          <p14:tracePt t="1234" x="6075363" y="4227513"/>
          <p14:tracePt t="1251" x="6075363" y="4216400"/>
          <p14:tracePt t="1259" x="6069013" y="4198938"/>
          <p14:tracePt t="1267" x="6064250" y="4187825"/>
          <p14:tracePt t="1275" x="6046788" y="4170363"/>
          <p14:tracePt t="1283" x="6035675" y="4154488"/>
          <p14:tracePt t="1293" x="6019800" y="4137025"/>
          <p14:tracePt t="1298" x="6002338" y="4121150"/>
          <p14:tracePt t="1307" x="5984875" y="4108450"/>
          <p14:tracePt t="1315" x="5962650" y="4086225"/>
          <p14:tracePt t="1323" x="5957888" y="4081463"/>
          <p14:tracePt t="1331" x="5935663" y="4059238"/>
          <p14:tracePt t="1339" x="5918200" y="4041775"/>
          <p14:tracePt t="1347" x="5895975" y="4013200"/>
          <p14:tracePt t="1355" x="5873750" y="3990975"/>
          <p14:tracePt t="1362" x="5845175" y="3968750"/>
          <p14:tracePt t="1372" x="5816600" y="3940175"/>
          <p14:tracePt t="1379" x="5776913" y="3906838"/>
          <p14:tracePt t="1387" x="5743575" y="3878263"/>
          <p14:tracePt t="1395" x="5721350" y="3862388"/>
          <p14:tracePt t="1403" x="5703888" y="3844925"/>
          <p14:tracePt t="1411" x="5681663" y="3816350"/>
          <p14:tracePt t="1419" x="5665788" y="3800475"/>
          <p14:tracePt t="1427" x="5648325" y="3771900"/>
          <p14:tracePt t="1435" x="5626100" y="3738563"/>
          <p14:tracePt t="1443" x="5592763" y="3698875"/>
          <p14:tracePt t="1451" x="5564188" y="3654425"/>
          <p14:tracePt t="1460" x="5535613" y="3625850"/>
          <p14:tracePt t="1467" x="5502275" y="3586163"/>
          <p14:tracePt t="1476" x="5457825" y="3541713"/>
          <p14:tracePt t="1485" x="5400675" y="3490913"/>
          <p14:tracePt t="1492" x="5345113" y="3451225"/>
          <p14:tracePt t="1500" x="5287963" y="3406775"/>
          <p14:tracePt t="1508" x="5232400" y="3355975"/>
          <p14:tracePt t="1517" x="5176838" y="3305175"/>
          <p14:tracePt t="1523" x="5126038" y="3260725"/>
          <p14:tracePt t="1533" x="5080000" y="3221038"/>
          <p14:tracePt t="1539" x="5030788" y="3176588"/>
          <p14:tracePt t="1550" x="4973638" y="3130550"/>
          <p14:tracePt t="1555" x="4922838" y="3092450"/>
          <p14:tracePt t="1564" x="4867275" y="3046413"/>
          <p14:tracePt t="1572" x="4816475" y="3006725"/>
          <p14:tracePt t="1580" x="4776788" y="2973388"/>
          <p14:tracePt t="1588" x="4721225" y="2928938"/>
          <p14:tracePt t="1597" x="4681538" y="2889250"/>
          <p14:tracePt t="1604" x="4637088" y="2849563"/>
          <p14:tracePt t="1614" x="4602163" y="2822575"/>
          <p14:tracePt t="1618" x="4575175" y="2782888"/>
          <p14:tracePt t="1627" x="4541838" y="2749550"/>
          <p14:tracePt t="1635" x="4513263" y="2720975"/>
          <p14:tracePt t="1643" x="4468813" y="2687638"/>
          <p14:tracePt t="1651" x="4433888" y="2663825"/>
          <p14:tracePt t="1659" x="4371975" y="2630488"/>
          <p14:tracePt t="1667" x="4333875" y="2608263"/>
          <p14:tracePt t="1676" x="4294188" y="2579688"/>
          <p14:tracePt t="1682" x="4260850" y="2568575"/>
          <p14:tracePt t="1691" x="4232275" y="2552700"/>
          <p14:tracePt t="1698" x="4221163" y="2541588"/>
          <p14:tracePt t="1707" x="4192588" y="2528888"/>
          <p14:tracePt t="1715" x="4186238" y="2517775"/>
          <p14:tracePt t="1723" x="4170363" y="2506663"/>
          <p14:tracePt t="1732" x="4159250" y="2495550"/>
          <p14:tracePt t="1739" x="4148138" y="2484438"/>
          <p14:tracePt t="1747" x="4130675" y="2466975"/>
          <p14:tracePt t="1755" x="4108450" y="2455863"/>
          <p14:tracePt t="1764" x="4097338" y="2439988"/>
          <p14:tracePt t="1772" x="4068763" y="2428875"/>
          <p14:tracePt t="1780" x="4057650" y="2417763"/>
          <p14:tracePt t="1788" x="4040188" y="2406650"/>
          <p14:tracePt t="1798" x="4013200" y="2382838"/>
          <p14:tracePt t="1803" x="3990975" y="2366963"/>
          <p14:tracePt t="1812" x="3973513" y="2355850"/>
          <p14:tracePt t="1820" x="3956050" y="2338388"/>
          <p14:tracePt t="1828" x="3944938" y="2333625"/>
          <p14:tracePt t="1836" x="3933825" y="2320925"/>
          <p14:tracePt t="1843" x="3922713" y="2305050"/>
          <p14:tracePt t="1852" x="3894138" y="2282825"/>
          <p14:tracePt t="1860" x="3871913" y="2271713"/>
          <p14:tracePt t="1868" x="3849688" y="2254250"/>
          <p14:tracePt t="1875" x="3821113" y="2232025"/>
          <p14:tracePt t="1882" x="3798888" y="2220913"/>
          <p14:tracePt t="1890" x="3783013" y="2203450"/>
          <p14:tracePt t="1898" x="3759200" y="2185988"/>
          <p14:tracePt t="1906" x="3748088" y="2174875"/>
          <p14:tracePt t="1914" x="3736975" y="2170113"/>
          <p14:tracePt t="1930" x="3725863" y="2152650"/>
          <p14:tracePt t="1930" x="3703638" y="2141538"/>
          <p14:tracePt t="1940" x="3675063" y="2119313"/>
          <p14:tracePt t="1947" x="3652838" y="2101850"/>
          <p14:tracePt t="1955" x="3630613" y="2090738"/>
          <p14:tracePt t="1964" x="3608388" y="2068513"/>
          <p14:tracePt t="1973" x="3590925" y="2063750"/>
          <p14:tracePt t="1980" x="3568700" y="2046288"/>
          <p14:tracePt t="1986" x="3546475" y="2035175"/>
          <p14:tracePt t="1995" x="3529013" y="2024063"/>
          <p14:tracePt t="2003" x="3495675" y="2006600"/>
          <p14:tracePt t="2011" x="3478213" y="2001838"/>
          <p14:tracePt t="2019" x="3444875" y="1984375"/>
          <p14:tracePt t="2027" x="3411538" y="1966913"/>
          <p14:tracePt t="2035" x="3389313" y="1955800"/>
          <p14:tracePt t="2043" x="3360738" y="1944688"/>
          <p14:tracePt t="2051" x="3343275" y="1933575"/>
          <p14:tracePt t="2059" x="3309938" y="1922463"/>
          <p14:tracePt t="2067" x="3287713" y="1922463"/>
          <p14:tracePt t="2076" x="3265488" y="1911350"/>
          <p14:tracePt t="2083" x="3243263" y="1905000"/>
          <p14:tracePt t="2092" x="3221038" y="1893888"/>
          <p14:tracePt t="2098" x="3197225" y="1889125"/>
          <p14:tracePt t="2107" x="3175000" y="1882775"/>
          <p14:tracePt t="2114" x="3163888" y="1878013"/>
          <p14:tracePt t="2123" x="3148013" y="1866900"/>
          <p14:tracePt t="2131" x="3124200" y="1860550"/>
          <p14:tracePt t="2139" x="3108325" y="1855788"/>
          <p14:tracePt t="2147" x="3086100" y="1849438"/>
          <p14:tracePt t="2155" x="3051175" y="1843088"/>
          <p14:tracePt t="2164" x="3024188" y="1838325"/>
          <p14:tracePt t="2172" x="2995613" y="1831975"/>
          <p14:tracePt t="2179" x="2973388" y="1827213"/>
          <p14:tracePt t="2187" x="2962275" y="1820863"/>
          <p14:tracePt t="2196" x="2940050" y="1816100"/>
          <p14:tracePt t="2203" x="2933700" y="1809750"/>
          <p14:tracePt t="2211" x="2927350" y="1809750"/>
          <p14:tracePt t="2219" x="2916238" y="1804988"/>
          <p14:tracePt t="2227" x="2916238" y="1798638"/>
          <p14:tracePt t="2236" x="2911475" y="1798638"/>
          <p14:tracePt t="2243" x="2911475" y="1793875"/>
          <p14:tracePt t="2251" x="2905125" y="1793875"/>
          <p14:tracePt t="2259" x="2905125" y="1787525"/>
          <p14:tracePt t="2266" x="2900363" y="1781175"/>
          <p14:tracePt t="2275" x="2900363" y="1776413"/>
          <p14:tracePt t="2282" x="2894013" y="1770063"/>
          <p14:tracePt t="2292" x="2894013" y="1765300"/>
          <p14:tracePt t="2298" x="2889250" y="1754188"/>
          <p14:tracePt t="2307" x="2882900" y="1754188"/>
          <p14:tracePt t="6844" x="2882900" y="1758950"/>
          <p14:tracePt t="6851" x="2882900" y="1781175"/>
          <p14:tracePt t="6860" x="2882900" y="1804988"/>
          <p14:tracePt t="6867" x="2882900" y="1827213"/>
          <p14:tracePt t="6877" x="2882900" y="1849438"/>
          <p14:tracePt t="6897" x="2882900" y="1889125"/>
          <p14:tracePt t="6898" x="2882900" y="1911350"/>
          <p14:tracePt t="6907" x="2882900" y="1939925"/>
          <p14:tracePt t="6915" x="2882900" y="1962150"/>
          <p14:tracePt t="6923" x="2882900" y="1990725"/>
          <p14:tracePt t="6931" x="2882900" y="2024063"/>
          <p14:tracePt t="6940" x="2882900" y="2051050"/>
          <p14:tracePt t="6949" x="2882900" y="2090738"/>
          <p14:tracePt t="6956" x="2882900" y="2124075"/>
          <p14:tracePt t="6965" x="2889250" y="2163763"/>
          <p14:tracePt t="6973" x="2889250" y="2185988"/>
          <p14:tracePt t="6979" x="2889250" y="2214563"/>
          <p14:tracePt t="6987" x="2889250" y="2243138"/>
          <p14:tracePt t="6995" x="2889250" y="2271713"/>
          <p14:tracePt t="7003" x="2889250" y="2298700"/>
          <p14:tracePt t="7011" x="2889250" y="2327275"/>
          <p14:tracePt t="7018" x="2889250" y="2349500"/>
          <p14:tracePt t="7027" x="2889250" y="2366963"/>
          <p14:tracePt t="7035" x="2889250" y="2382838"/>
          <p14:tracePt t="7043" x="2889250" y="2393950"/>
          <p14:tracePt t="7051" x="2889250" y="2411413"/>
          <p14:tracePt t="7059" x="2889250" y="2422525"/>
          <p14:tracePt t="7067" x="2889250" y="2433638"/>
          <p14:tracePt t="7075" x="2889250" y="2451100"/>
          <p14:tracePt t="7083" x="2889250" y="2462213"/>
          <p14:tracePt t="7091" x="2889250" y="2466975"/>
          <p14:tracePt t="7099" x="2889250" y="2473325"/>
          <p14:tracePt t="7107" x="2889250" y="2479675"/>
          <p14:tracePt t="7115" x="2889250" y="2484438"/>
          <p14:tracePt t="7123" x="2889250" y="2495550"/>
          <p14:tracePt t="7131" x="2889250" y="2501900"/>
          <p14:tracePt t="7139" x="2889250" y="2517775"/>
          <p14:tracePt t="7147" x="2889250" y="2528888"/>
          <p14:tracePt t="7155" x="2889250" y="2541588"/>
          <p14:tracePt t="7163" x="2889250" y="2552700"/>
          <p14:tracePt t="7171" x="2889250" y="2557463"/>
          <p14:tracePt t="7179" x="2889250" y="2568575"/>
          <p14:tracePt t="7187" x="2889250" y="2574925"/>
          <p14:tracePt t="7195" x="2889250" y="2579688"/>
          <p14:tracePt t="7203" x="2889250" y="2590800"/>
          <p14:tracePt t="7211" x="2889250" y="2601913"/>
          <p14:tracePt t="7219" x="2889250" y="2608263"/>
          <p14:tracePt t="7227" x="2889250" y="2619375"/>
          <p14:tracePt t="7235" x="2889250" y="2636838"/>
          <p14:tracePt t="7243" x="2889250" y="2652713"/>
          <p14:tracePt t="7252" x="2882900" y="2681288"/>
          <p14:tracePt t="7259" x="2878138" y="2714625"/>
          <p14:tracePt t="7266" x="2871788" y="2754313"/>
          <p14:tracePt t="7275" x="2867025" y="2794000"/>
          <p14:tracePt t="7283" x="2860675" y="2838450"/>
          <p14:tracePt t="7291" x="2854325" y="2884488"/>
          <p14:tracePt t="7299" x="2849563" y="2928938"/>
          <p14:tracePt t="7307" x="2838450" y="2973388"/>
          <p14:tracePt t="7315" x="2832100" y="3024188"/>
          <p14:tracePt t="7323" x="2827338" y="3052763"/>
          <p14:tracePt t="7331" x="2820988" y="3086100"/>
          <p14:tracePt t="7339" x="2820988" y="3125788"/>
          <p14:tracePt t="7347" x="2816225" y="3152775"/>
          <p14:tracePt t="7355" x="2809875" y="3187700"/>
          <p14:tracePt t="7363" x="2805113" y="3209925"/>
          <p14:tracePt t="7372" x="2798763" y="3249613"/>
          <p14:tracePt t="7380" x="2787650" y="3287713"/>
          <p14:tracePt t="7388" x="2776538" y="3344863"/>
          <p14:tracePt t="7396" x="2765425" y="3395663"/>
          <p14:tracePt t="7403" x="2754313" y="3451225"/>
          <p14:tracePt t="7412" x="2743200" y="3513138"/>
          <p14:tracePt t="7419" x="2719388" y="3597275"/>
          <p14:tracePt t="7428" x="2703513" y="3665538"/>
          <p14:tracePt t="7435" x="2692400" y="3721100"/>
          <p14:tracePt t="7443" x="2686050" y="3760788"/>
          <p14:tracePt t="7452" x="2681288" y="3783013"/>
          <p14:tracePt t="7460" x="2681288" y="3789363"/>
          <p14:tracePt t="7468" x="2681288" y="3794125"/>
          <p14:tracePt t="7517" x="2681288" y="3800475"/>
          <p14:tracePt t="9516" x="2714625" y="3789363"/>
          <p14:tracePt t="9523" x="2754313" y="3778250"/>
          <p14:tracePt t="9531" x="2805113" y="3765550"/>
          <p14:tracePt t="9539" x="2849563" y="3760788"/>
          <p14:tracePt t="9547" x="2894013" y="3743325"/>
          <p14:tracePt t="9555" x="2940050" y="3738563"/>
          <p14:tracePt t="9562" x="2978150" y="3727450"/>
          <p14:tracePt t="9571" x="3013075" y="3721100"/>
          <p14:tracePt t="9579" x="3035300" y="3716338"/>
          <p14:tracePt t="9587" x="3057525" y="3705225"/>
          <p14:tracePt t="9596" x="3068638" y="3698875"/>
          <p14:tracePt t="9603" x="3079750" y="3692525"/>
          <p14:tracePt t="9611" x="3090863" y="3687763"/>
          <p14:tracePt t="9619" x="3097213" y="3681413"/>
          <p14:tracePt t="9626" x="3108325" y="3670300"/>
          <p14:tracePt t="9634" x="3119438" y="3665538"/>
          <p14:tracePt t="9642" x="3130550" y="3654425"/>
          <p14:tracePt t="9650" x="3148013" y="3648075"/>
          <p14:tracePt t="9658" x="3170238" y="3630613"/>
          <p14:tracePt t="9666" x="3186113" y="3614738"/>
          <p14:tracePt t="9675" x="3221038" y="3592513"/>
          <p14:tracePt t="9682" x="3248025" y="3581400"/>
          <p14:tracePt t="9690" x="3270250" y="3563938"/>
          <p14:tracePt t="9699" x="3294063" y="3552825"/>
          <p14:tracePt t="9706" x="3316288" y="3535363"/>
          <p14:tracePt t="9715" x="3338513" y="3530600"/>
          <p14:tracePt t="9723" x="3360738" y="3519488"/>
          <p14:tracePt t="9731" x="3378200" y="3508375"/>
          <p14:tracePt t="9739" x="3394075" y="3502025"/>
          <p14:tracePt t="9747" x="3400425" y="3490913"/>
          <p14:tracePt t="9756" x="3411538" y="3484563"/>
          <p14:tracePt t="9764" x="3429000" y="3473450"/>
          <p14:tracePt t="9771" x="3444875" y="3462338"/>
          <p14:tracePt t="9779" x="3451225" y="3457575"/>
          <p14:tracePt t="9787" x="3462338" y="3451225"/>
          <p14:tracePt t="9795" x="3478213" y="3440113"/>
          <p14:tracePt t="9802" x="3490913" y="3429000"/>
          <p14:tracePt t="9812" x="3502025" y="3417888"/>
          <p14:tracePt t="9818" x="3517900" y="3411538"/>
          <p14:tracePt t="9827" x="3535363" y="3395663"/>
          <p14:tracePt t="9834" x="3551238" y="3389313"/>
          <p14:tracePt t="9843" x="3575050" y="3367088"/>
          <p14:tracePt t="9851" x="3597275" y="3349625"/>
          <p14:tracePt t="9860" x="3630613" y="3327400"/>
          <p14:tracePt t="9867" x="3648075" y="3311525"/>
          <p14:tracePt t="9876" x="3681413" y="3287713"/>
          <p14:tracePt t="9883" x="3714750" y="3265488"/>
          <p14:tracePt t="9891" x="3743325" y="3254375"/>
          <p14:tracePt t="9899" x="3771900" y="3238500"/>
          <p14:tracePt t="9907" x="3794125" y="3227388"/>
          <p14:tracePt t="9915" x="3810000" y="3214688"/>
          <p14:tracePt t="9923" x="3838575" y="3192463"/>
          <p14:tracePt t="9933" x="3860800" y="3181350"/>
          <p14:tracePt t="9939" x="3878263" y="3165475"/>
          <p14:tracePt t="9947" x="3894138" y="3148013"/>
          <p14:tracePt t="9955" x="3911600" y="3136900"/>
          <p14:tracePt t="9963" x="3929063" y="3119438"/>
          <p14:tracePt t="9972" x="3951288" y="3108325"/>
          <p14:tracePt t="9980" x="3973513" y="3079750"/>
          <p14:tracePt t="9987" x="3990975" y="3057525"/>
          <p14:tracePt t="9997" x="4017963" y="3030538"/>
          <p14:tracePt t="10003" x="4046538" y="3006725"/>
          <p14:tracePt t="10013" x="4075113" y="2979738"/>
          <p14:tracePt t="10019" x="4102100" y="2951163"/>
          <p14:tracePt t="10028" x="4119563" y="2928938"/>
          <p14:tracePt t="10036" x="4141788" y="2906713"/>
          <p14:tracePt t="10044" x="4164013" y="2889250"/>
          <p14:tracePt t="10053" x="4170363" y="2878138"/>
          <p14:tracePt t="10060" x="4181475" y="2871788"/>
          <p14:tracePt t="10069" x="4186238" y="2860675"/>
          <p14:tracePt t="10074" x="4198938" y="2844800"/>
          <p14:tracePt t="10083" x="4214813" y="2833688"/>
          <p14:tracePt t="10091" x="4221163" y="2827338"/>
          <p14:tracePt t="10099" x="4225925" y="2816225"/>
          <p14:tracePt t="10107" x="4237038" y="2805113"/>
          <p14:tracePt t="10115" x="4243388" y="2798763"/>
          <p14:tracePt t="10122" x="4265613" y="2776538"/>
          <p14:tracePt t="10131" x="4276725" y="2765425"/>
          <p14:tracePt t="10139" x="4298950" y="2743200"/>
          <p14:tracePt t="10147" x="4310063" y="2732088"/>
          <p14:tracePt t="10155" x="4338638" y="2709863"/>
          <p14:tracePt t="10163" x="4356100" y="2698750"/>
          <p14:tracePt t="10172" x="4383088" y="2681288"/>
          <p14:tracePt t="10180" x="4400550" y="2663825"/>
          <p14:tracePt t="10187" x="4433888" y="2647950"/>
          <p14:tracePt t="10196" x="4462463" y="2630488"/>
          <p14:tracePt t="10203" x="4495800" y="2608263"/>
          <p14:tracePt t="10212" x="4518025" y="2597150"/>
          <p14:tracePt t="10219" x="4529138" y="2579688"/>
          <p14:tracePt t="10228" x="4535488" y="2574925"/>
          <p14:tracePt t="10235" x="4552950" y="2563813"/>
          <p14:tracePt t="10244" x="4568825" y="2552700"/>
          <p14:tracePt t="10255" x="4579938" y="2541588"/>
          <p14:tracePt t="10259" x="4602163" y="2524125"/>
          <p14:tracePt t="10267" x="4619625" y="2517775"/>
          <p14:tracePt t="10274" x="4648200" y="2495550"/>
          <p14:tracePt t="10282" x="4681538" y="2479675"/>
          <p14:tracePt t="10291" x="4714875" y="2462213"/>
          <p14:tracePt t="10298" x="4749800" y="2439988"/>
          <p14:tracePt t="10307" x="4776788" y="2422525"/>
          <p14:tracePt t="10315" x="4810125" y="2406650"/>
          <p14:tracePt t="10322" x="4849813" y="2393950"/>
          <p14:tracePt t="10330" x="4872038" y="2382838"/>
          <p14:tracePt t="10338" x="4889500" y="2378075"/>
          <p14:tracePt t="10346" x="4906963" y="2360613"/>
          <p14:tracePt t="10354" x="4918075" y="2355850"/>
          <p14:tracePt t="10362" x="4933950" y="2349500"/>
          <p14:tracePt t="10371" x="4945063" y="2338388"/>
          <p14:tracePt t="10378" x="4962525" y="2333625"/>
          <p14:tracePt t="10387" x="4991100" y="2316163"/>
          <p14:tracePt t="10395" x="5018088" y="2298700"/>
          <p14:tracePt t="10403" x="5035550" y="2287588"/>
          <p14:tracePt t="10412" x="5064125" y="2276475"/>
          <p14:tracePt t="10420" x="5075238" y="2265363"/>
          <p14:tracePt t="10427" x="5091113" y="2254250"/>
          <p14:tracePt t="10435" x="5103813" y="2254250"/>
          <p14:tracePt t="10443" x="5119688" y="2243138"/>
          <p14:tracePt t="10459" x="5126038" y="2236788"/>
          <p14:tracePt t="10467" x="5130800" y="2232025"/>
          <p14:tracePt t="10483" x="5137150" y="2232025"/>
          <p14:tracePt t="10492" x="5141913" y="2225675"/>
          <p14:tracePt t="10501" x="5148263" y="2220913"/>
          <p14:tracePt t="10507" x="5153025" y="2214563"/>
          <p14:tracePt t="10516" x="5164138" y="2209800"/>
          <p14:tracePt t="10524" x="5170488" y="2198688"/>
          <p14:tracePt t="10534" x="5176838" y="2198688"/>
          <p14:tracePt t="10540" x="5187950" y="2192338"/>
          <p14:tracePt t="10548" x="5199063" y="2181225"/>
          <p14:tracePt t="10555" x="5203825" y="2181225"/>
          <p14:tracePt t="10565" x="5214938" y="2170113"/>
          <p14:tracePt t="10570" x="5226050" y="2163763"/>
          <p14:tracePt t="10579" x="5226050" y="2159000"/>
          <p14:tracePt t="10587" x="5238750" y="2159000"/>
          <p14:tracePt t="10603" x="5238750" y="2152650"/>
          <p14:tracePt t="10611" x="5243513" y="2147888"/>
          <p14:tracePt t="10628" x="5249863" y="2147888"/>
          <p14:tracePt t="10635" x="5254625" y="2141538"/>
          <p14:tracePt t="10642" x="5260975" y="2141538"/>
          <p14:tracePt t="10651" x="5260975" y="2136775"/>
          <p14:tracePt t="10659" x="5265738" y="2136775"/>
          <p14:tracePt t="10675" x="5272088" y="2130425"/>
          <p14:tracePt t="10691" x="5272088" y="2124075"/>
          <p14:tracePt t="10707" x="5276850" y="2124075"/>
          <p14:tracePt t="10779" x="5283200" y="2119313"/>
          <p14:tracePt t="10803" x="5287963" y="2112963"/>
          <p14:tracePt t="11243" x="5287963" y="2108200"/>
          <p14:tracePt t="11563" x="5294313" y="2108200"/>
          <p14:tracePt t="11738" x="5294313" y="2101850"/>
          <p14:tracePt t="11755" x="5299075" y="2090738"/>
          <p14:tracePt t="11771" x="5299075" y="2085975"/>
          <p14:tracePt t="11933" x="5305425" y="2085975"/>
          <p14:tracePt t="11947" x="5311775" y="2079625"/>
          <p14:tracePt t="11972" x="5316538" y="2074863"/>
          <p14:tracePt t="11995" x="5322888" y="2068513"/>
          <p14:tracePt t="12042" x="5327650" y="2063750"/>
          <p14:tracePt t="12075" x="5334000" y="2057400"/>
          <p14:tracePt t="12100" x="5334000" y="2051050"/>
          <p14:tracePt t="12107" x="5345113" y="2039938"/>
          <p14:tracePt t="12123" x="5356225" y="2028825"/>
          <p14:tracePt t="12132" x="5372100" y="2017713"/>
          <p14:tracePt t="12139" x="5389563" y="2012950"/>
          <p14:tracePt t="12147" x="5411788" y="2006600"/>
          <p14:tracePt t="12156" x="5440363" y="1995488"/>
          <p14:tracePt t="12164" x="5457825" y="1984375"/>
          <p14:tracePt t="12173" x="5473700" y="1978025"/>
          <p14:tracePt t="12180" x="5491163" y="1973263"/>
          <p14:tracePt t="12187" x="5507038" y="1962150"/>
          <p14:tracePt t="12196" x="5519738" y="1955800"/>
          <p14:tracePt t="12203" x="5530850" y="1944688"/>
          <p14:tracePt t="12212" x="5541963" y="1939925"/>
          <p14:tracePt t="12220" x="5557838" y="1933575"/>
          <p14:tracePt t="12228" x="5564188" y="1928813"/>
          <p14:tracePt t="12237" x="5575300" y="1922463"/>
          <p14:tracePt t="12242" x="5586413" y="1916113"/>
          <p14:tracePt t="12253" x="5597525" y="1911350"/>
          <p14:tracePt t="12260" x="5608638" y="1905000"/>
          <p14:tracePt t="12267" x="5619750" y="1893888"/>
          <p14:tracePt t="12275" x="5637213" y="1889125"/>
          <p14:tracePt t="12284" x="5653088" y="1882775"/>
          <p14:tracePt t="12293" x="5670550" y="1871663"/>
          <p14:tracePt t="12300" x="5676900" y="1866900"/>
          <p14:tracePt t="12308" x="5699125" y="1855788"/>
          <p14:tracePt t="12319" x="5710238" y="1849438"/>
          <p14:tracePt t="12322" x="5710238" y="1843088"/>
          <p14:tracePt t="12331" x="5715000" y="1843088"/>
          <p14:tracePt t="12347" x="5727700" y="1838325"/>
          <p14:tracePt t="12362" x="5738813" y="1831975"/>
          <p14:tracePt t="12371" x="5749925" y="1831975"/>
          <p14:tracePt t="12380" x="5761038" y="1827213"/>
          <p14:tracePt t="12387" x="5776913" y="1820863"/>
          <p14:tracePt t="12397" x="5794375" y="1816100"/>
          <p14:tracePt t="12402" x="5811838" y="1816100"/>
          <p14:tracePt t="12411" x="5822950" y="1816100"/>
          <p14:tracePt t="12418" x="5834063" y="1809750"/>
          <p14:tracePt t="12426" x="5838825" y="1804988"/>
          <p14:tracePt t="12434" x="5849938" y="1804988"/>
          <p14:tracePt t="12442" x="5861050" y="1804988"/>
          <p14:tracePt t="12451" x="5867400" y="1798638"/>
          <p14:tracePt t="12458" x="5878513" y="1798638"/>
          <p14:tracePt t="12467" x="5889625" y="1793875"/>
          <p14:tracePt t="12474" x="5900738" y="1787525"/>
          <p14:tracePt t="12490" x="5911850" y="1787525"/>
          <p14:tracePt t="12506" x="5918200" y="1787525"/>
          <p14:tracePt t="12531" x="5922963" y="1781175"/>
          <p14:tracePt t="12546" x="5929313" y="1781175"/>
          <p14:tracePt t="12554" x="5935663" y="1781175"/>
          <p14:tracePt t="12562" x="5951538" y="1776413"/>
          <p14:tracePt t="12570" x="5973763" y="1770063"/>
          <p14:tracePt t="12579" x="6002338" y="1765300"/>
          <p14:tracePt t="12587" x="6035675" y="1758950"/>
          <p14:tracePt t="12595" x="6069013" y="1754188"/>
          <p14:tracePt t="12603" x="6097588" y="1743075"/>
          <p14:tracePt t="12613" x="6119813" y="1736725"/>
          <p14:tracePt t="12620" x="6130925" y="1731963"/>
          <p14:tracePt t="12634" x="6137275" y="1725613"/>
          <p14:tracePt t="13418" x="6159500" y="1725613"/>
          <p14:tracePt t="13427" x="6203950" y="1743075"/>
          <p14:tracePt t="13435" x="6238875" y="1754188"/>
          <p14:tracePt t="13444" x="6261100" y="1765300"/>
          <p14:tracePt t="13452" x="6289675" y="1776413"/>
          <p14:tracePt t="13460" x="6311900" y="1787525"/>
          <p14:tracePt t="13468" x="6338888" y="1798638"/>
          <p14:tracePt t="13475" x="6378575" y="1816100"/>
          <p14:tracePt t="13483" x="6411913" y="1820863"/>
          <p14:tracePt t="13491" x="6429375" y="1820863"/>
          <p14:tracePt t="13500" x="6435725" y="1820863"/>
          <p14:tracePt t="13506" x="6440488" y="1827213"/>
          <p14:tracePt t="13522" x="6446838" y="1827213"/>
          <p14:tracePt t="13530" x="6451600" y="1827213"/>
          <p14:tracePt t="13546" x="6462713" y="1831975"/>
          <p14:tracePt t="13554" x="6491288" y="1838325"/>
          <p14:tracePt t="13563" x="6524625" y="1843088"/>
          <p14:tracePt t="13571" x="6575425" y="1849438"/>
          <p14:tracePt t="13579" x="6626225" y="1855788"/>
          <p14:tracePt t="13587" x="6688138" y="1860550"/>
          <p14:tracePt t="13594" x="6732588" y="1871663"/>
          <p14:tracePt t="13602" x="6772275" y="1878013"/>
          <p14:tracePt t="13611" x="6783388" y="1878013"/>
          <p14:tracePt t="13619" x="6789738" y="1878013"/>
          <p14:tracePt t="13747" x="6789738" y="1882775"/>
          <p14:tracePt t="13763" x="6789738" y="1893888"/>
          <p14:tracePt t="13779" x="6789738" y="1900238"/>
          <p14:tracePt t="13828" x="6789738" y="1905000"/>
          <p14:tracePt t="13835" x="6789738" y="1911350"/>
          <p14:tracePt t="13852" x="6783388" y="1916113"/>
          <p14:tracePt t="13868" x="6778625" y="1916113"/>
          <p14:tracePt t="14020" x="6772275" y="1922463"/>
          <p14:tracePt t="14267" x="6772275" y="1916113"/>
          <p14:tracePt t="14282" x="6772275" y="1905000"/>
          <p14:tracePt t="14299" x="6772275" y="1900238"/>
          <p14:tracePt t="14307" x="6772275" y="1893888"/>
          <p14:tracePt t="14314" x="6772275" y="1889125"/>
          <p14:tracePt t="14331" x="6772275" y="1882775"/>
          <p14:tracePt t="14339" x="6772275" y="1878013"/>
          <p14:tracePt t="14357" x="6772275" y="1866900"/>
          <p14:tracePt t="14363" x="6772275" y="1860550"/>
          <p14:tracePt t="14371" x="6772275" y="1855788"/>
          <p14:tracePt t="14387" x="6772275" y="1849438"/>
          <p14:tracePt t="14394" x="6772275" y="1838325"/>
          <p14:tracePt t="14403" x="6772275" y="1831975"/>
          <p14:tracePt t="14412" x="6772275" y="1827213"/>
          <p14:tracePt t="14420" x="6772275" y="1816100"/>
          <p14:tracePt t="14429" x="6772275" y="1804988"/>
          <p14:tracePt t="14436" x="6772275" y="1793875"/>
          <p14:tracePt t="14443" x="6772275" y="1781175"/>
          <p14:tracePt t="14452" x="6772275" y="1776413"/>
          <p14:tracePt t="14459" x="6772275" y="1770063"/>
          <p14:tracePt t="14467" x="6772275" y="1758950"/>
          <p14:tracePt t="14476" x="6772275" y="1754188"/>
          <p14:tracePt t="14487" x="6772275" y="1747838"/>
          <p14:tracePt t="14491" x="6772275" y="1743075"/>
          <p14:tracePt t="14499" x="6772275" y="1731963"/>
          <p14:tracePt t="14506" x="6772275" y="1725613"/>
          <p14:tracePt t="14515" x="6772275" y="1720850"/>
          <p14:tracePt t="14522" x="6772275" y="1714500"/>
          <p14:tracePt t="14531" x="6772275" y="1703388"/>
          <p14:tracePt t="14538" x="6772275" y="1697038"/>
          <p14:tracePt t="14548" x="6772275" y="1692275"/>
          <p14:tracePt t="14555" x="6778625" y="1681163"/>
          <p14:tracePt t="14563" x="6778625" y="1663700"/>
          <p14:tracePt t="14571" x="6778625" y="1658938"/>
          <p14:tracePt t="14579" x="6778625" y="1641475"/>
          <p14:tracePt t="14586" x="6783388" y="1624013"/>
          <p14:tracePt t="14595" x="6783388" y="1612900"/>
          <p14:tracePt t="14603" x="6783388" y="1601788"/>
          <p14:tracePt t="14612" x="6789738" y="1597025"/>
          <p14:tracePt t="14618" x="6789738" y="1585913"/>
          <p14:tracePt t="14626" x="6789738" y="1573213"/>
          <p14:tracePt t="14635" x="6789738" y="1568450"/>
          <p14:tracePt t="14642" x="6794500" y="1557338"/>
          <p14:tracePt t="14651" x="6800850" y="1546225"/>
          <p14:tracePt t="14659" x="6805613" y="1528763"/>
          <p14:tracePt t="14667" x="6805613" y="1517650"/>
          <p14:tracePt t="14674" x="6805613" y="1500188"/>
          <p14:tracePt t="14683" x="6805613" y="1489075"/>
          <p14:tracePt t="14691" x="6811963" y="1473200"/>
          <p14:tracePt t="14699" x="6811963" y="1466850"/>
          <p14:tracePt t="14706" x="6811963" y="1455738"/>
          <p14:tracePt t="14715" x="6816725" y="1433513"/>
          <p14:tracePt t="14722" x="6823075" y="1427163"/>
          <p14:tracePt t="14731" x="6823075" y="1416050"/>
          <p14:tracePt t="14738" x="6823075" y="1404938"/>
          <p14:tracePt t="14747" x="6827838" y="1382713"/>
          <p14:tracePt t="14755" x="6827838" y="1371600"/>
          <p14:tracePt t="14763" x="6827838" y="1360488"/>
          <p14:tracePt t="14771" x="6834188" y="1343025"/>
          <p14:tracePt t="14779" x="6838950" y="1331913"/>
          <p14:tracePt t="14787" x="6845300" y="1316038"/>
          <p14:tracePt t="14796" x="6851650" y="1298575"/>
          <p14:tracePt t="14802" x="6856413" y="1281113"/>
          <p14:tracePt t="14811" x="6862763" y="1265238"/>
          <p14:tracePt t="14818" x="6867525" y="1230313"/>
          <p14:tracePt t="14827" x="6873875" y="1219200"/>
          <p14:tracePt t="14835" x="6878638" y="1203325"/>
          <p14:tracePt t="14843" x="6884988" y="1185863"/>
          <p14:tracePt t="14850" x="6889750" y="1169988"/>
          <p14:tracePt t="14859" x="6889750" y="1152525"/>
          <p14:tracePt t="14867" x="6896100" y="1141413"/>
          <p14:tracePt t="14875" x="6900863" y="1130300"/>
          <p14:tracePt t="14883" x="6900863" y="1112838"/>
          <p14:tracePt t="14891" x="6900863" y="1108075"/>
          <p14:tracePt t="14901" x="6913563" y="1101725"/>
          <p14:tracePt t="14908" x="6913563" y="1095375"/>
          <p14:tracePt t="14916" x="6913563" y="1084263"/>
          <p14:tracePt t="14925" x="6913563" y="1073150"/>
          <p14:tracePt t="14932" x="6924675" y="1057275"/>
          <p14:tracePt t="14940" x="6924675" y="1050925"/>
          <p14:tracePt t="14948" x="6929438" y="1039813"/>
          <p14:tracePt t="14955" x="6929438" y="1035050"/>
          <p14:tracePt t="14964" x="6929438" y="1028700"/>
          <p14:tracePt t="14972" x="6935788" y="1017588"/>
          <p14:tracePt t="14987" x="6935788" y="1011238"/>
          <p14:tracePt t="14996" x="6935788" y="1006475"/>
          <p14:tracePt t="15004" x="6940550" y="1006475"/>
          <p14:tracePt t="15014" x="6940550" y="995363"/>
          <p14:tracePt t="15020" x="6940550" y="989013"/>
          <p14:tracePt t="15028" x="6946900" y="977900"/>
          <p14:tracePt t="15036" x="6946900" y="973138"/>
          <p14:tracePt t="15044" x="6951663" y="973138"/>
          <p14:tracePt t="15050" x="6951663" y="966788"/>
          <p14:tracePt t="15074" x="6951663" y="962025"/>
          <p14:tracePt t="15202" x="6951663" y="955675"/>
          <p14:tracePt t="15258" x="6951663" y="949325"/>
          <p14:tracePt t="15322" x="6951663" y="944563"/>
          <p14:tracePt t="15338" x="6951663" y="938213"/>
          <p14:tracePt t="16259" x="6951663" y="944563"/>
          <p14:tracePt t="16275" x="6951663" y="949325"/>
          <p14:tracePt t="16283" x="6951663" y="962025"/>
          <p14:tracePt t="16299" x="6951663" y="966788"/>
          <p14:tracePt t="16307" x="6951663" y="973138"/>
          <p14:tracePt t="16315" x="6951663" y="977900"/>
          <p14:tracePt t="16324" x="6951663" y="989013"/>
          <p14:tracePt t="16339" x="6951663" y="995363"/>
          <p14:tracePt t="16355" x="6951663" y="1006475"/>
          <p14:tracePt t="16363" x="6951663" y="1011238"/>
          <p14:tracePt t="16371" x="6951663" y="1017588"/>
          <p14:tracePt t="16380" x="6951663" y="1022350"/>
          <p14:tracePt t="16388" x="6951663" y="1039813"/>
          <p14:tracePt t="16396" x="6951663" y="1046163"/>
          <p14:tracePt t="16404" x="6951663" y="1057275"/>
          <p14:tracePt t="16411" x="6951663" y="1068388"/>
          <p14:tracePt t="16419" x="6951663" y="1079500"/>
          <p14:tracePt t="16427" x="6951663" y="1090613"/>
          <p14:tracePt t="16435" x="6951663" y="1108075"/>
          <p14:tracePt t="16443" x="6951663" y="1119188"/>
          <p14:tracePt t="16450" x="6951663" y="1135063"/>
          <p14:tracePt t="16459" x="6951663" y="1146175"/>
          <p14:tracePt t="16467" x="6951663" y="1157288"/>
          <p14:tracePt t="16476" x="6951663" y="1169988"/>
          <p14:tracePt t="16483" x="6951663" y="1174750"/>
          <p14:tracePt t="16491" x="6951663" y="1185863"/>
          <p14:tracePt t="16499" x="6951663" y="1196975"/>
          <p14:tracePt t="16507" x="6951663" y="1203325"/>
          <p14:tracePt t="16515" x="6951663" y="1208088"/>
          <p14:tracePt t="16523" x="6951663" y="1219200"/>
          <p14:tracePt t="16531" x="6951663" y="1225550"/>
          <p14:tracePt t="16539" x="6951663" y="1236663"/>
          <p14:tracePt t="16547" x="6951663" y="1247775"/>
          <p14:tracePt t="16555" x="6951663" y="1258888"/>
          <p14:tracePt t="16563" x="6951663" y="1276350"/>
          <p14:tracePt t="16571" x="6946900" y="1292225"/>
          <p14:tracePt t="16580" x="6946900" y="1309688"/>
          <p14:tracePt t="16588" x="6940550" y="1320800"/>
          <p14:tracePt t="16597" x="6940550" y="1338263"/>
          <p14:tracePt t="16604" x="6940550" y="1343025"/>
          <p14:tracePt t="16611" x="6940550" y="1349375"/>
          <p14:tracePt t="16621" x="6935788" y="1360488"/>
          <p14:tracePt t="16627" x="6929438" y="1371600"/>
          <p14:tracePt t="16635" x="6929438" y="1377950"/>
          <p14:tracePt t="16643" x="6918325" y="1404938"/>
          <p14:tracePt t="16659" x="6913563" y="1433513"/>
          <p14:tracePt t="16668" x="6900863" y="1473200"/>
          <p14:tracePt t="16676" x="6889750" y="1489075"/>
          <p14:tracePt t="16685" x="6878638" y="1517650"/>
          <p14:tracePt t="16692" x="6878638" y="1535113"/>
          <p14:tracePt t="16701" x="6873875" y="1550988"/>
          <p14:tracePt t="16708" x="6867525" y="1573213"/>
          <p14:tracePt t="16716" x="6856413" y="1601788"/>
          <p14:tracePt t="16724" x="6851650" y="1619250"/>
          <p14:tracePt t="16731" x="6851650" y="1635125"/>
          <p14:tracePt t="16739" x="6838950" y="1652588"/>
          <p14:tracePt t="16747" x="6827838" y="1670050"/>
          <p14:tracePt t="16755" x="6827838" y="1681163"/>
          <p14:tracePt t="16764" x="6823075" y="1692275"/>
          <p14:tracePt t="16772" x="6816725" y="1703388"/>
          <p14:tracePt t="16780" x="6811963" y="1720850"/>
          <p14:tracePt t="16788" x="6811963" y="1736725"/>
          <p14:tracePt t="16796" x="6805613" y="1765300"/>
          <p14:tracePt t="16804" x="6794500" y="1793875"/>
          <p14:tracePt t="16813" x="6783388" y="1831975"/>
          <p14:tracePt t="16818" x="6778625" y="1860550"/>
          <p14:tracePt t="16827" x="6765925" y="1900238"/>
          <p14:tracePt t="16835" x="6754813" y="1933575"/>
          <p14:tracePt t="16842" x="6750050" y="1955800"/>
          <p14:tracePt t="16852" x="6738938" y="1978025"/>
          <p14:tracePt t="16860" x="6738938" y="1995488"/>
          <p14:tracePt t="16869" x="6738938" y="2001838"/>
          <p14:tracePt t="16877" x="6732588" y="2017713"/>
          <p14:tracePt t="16883" x="6727825" y="2035175"/>
          <p14:tracePt t="16891" x="6716713" y="2063750"/>
          <p14:tracePt t="16899" x="6716713" y="2079625"/>
          <p14:tracePt t="16908" x="6705600" y="2108200"/>
          <p14:tracePt t="16916" x="6699250" y="2141538"/>
          <p14:tracePt t="16924" x="6688138" y="2174875"/>
          <p14:tracePt t="16933" x="6677025" y="2198688"/>
          <p14:tracePt t="16939" x="6665913" y="2232025"/>
          <p14:tracePt t="16948" x="6659563" y="2265363"/>
          <p14:tracePt t="16955" x="6643688" y="2298700"/>
          <p14:tracePt t="16964" x="6632575" y="2327275"/>
          <p14:tracePt t="16973" x="6626225" y="2360613"/>
          <p14:tracePt t="16979" x="6615113" y="2382838"/>
          <p14:tracePt t="16989" x="6608763" y="2406650"/>
          <p14:tracePt t="16995" x="6604000" y="2422525"/>
          <p14:tracePt t="17003" x="6597650" y="2433638"/>
          <p14:tracePt t="17011" x="6597650" y="2444750"/>
          <p14:tracePt t="17019" x="6592888" y="2462213"/>
          <p14:tracePt t="17027" x="6586538" y="2473325"/>
          <p14:tracePt t="17035" x="6581775" y="2495550"/>
          <p14:tracePt t="17043" x="6575425" y="2517775"/>
          <p14:tracePt t="17051" x="6564313" y="2546350"/>
          <p14:tracePt t="17059" x="6553200" y="2574925"/>
          <p14:tracePt t="17067" x="6535738" y="2619375"/>
          <p14:tracePt t="17075" x="6530975" y="2641600"/>
          <p14:tracePt t="17083" x="6519863" y="2681288"/>
          <p14:tracePt t="17093" x="6508750" y="2725738"/>
          <p14:tracePt t="17100" x="6497638" y="2765425"/>
          <p14:tracePt t="17108" x="6491288" y="2805113"/>
          <p14:tracePt t="17114" x="6484938" y="2849563"/>
          <p14:tracePt t="17123" x="6480175" y="2889250"/>
          <p14:tracePt t="17131" x="6473825" y="2911475"/>
          <p14:tracePt t="17139" x="6469063" y="2933700"/>
          <p14:tracePt t="17147" x="6462713" y="2944813"/>
          <p14:tracePt t="17155" x="6462713" y="2957513"/>
          <p14:tracePt t="17163" x="6457950" y="2968625"/>
          <p14:tracePt t="17172" x="6457950" y="2973388"/>
          <p14:tracePt t="17180" x="6451600" y="2990850"/>
          <p14:tracePt t="17196" x="6451600" y="2995613"/>
          <p14:tracePt t="17223" x="6440488" y="3024188"/>
          <p14:tracePt t="17227" x="6440488" y="3035300"/>
          <p14:tracePt t="17235" x="6440488" y="3046413"/>
          <p14:tracePt t="17242" x="6435725" y="3052763"/>
          <p14:tracePt t="17250" x="6429375" y="3068638"/>
          <p14:tracePt t="17259" x="6424613" y="3079750"/>
          <p14:tracePt t="17267" x="6424613" y="3097213"/>
          <p14:tracePt t="17275" x="6411913" y="3114675"/>
          <p14:tracePt t="17282" x="6407150" y="3119438"/>
          <p14:tracePt t="17291" x="6407150" y="3125788"/>
          <p14:tracePt t="17299" x="6407150" y="3136900"/>
          <p14:tracePt t="17332" x="6400800" y="3148013"/>
          <p14:tracePt t="17363" x="6400800" y="3152775"/>
          <p14:tracePt t="17380" x="6396038" y="3159125"/>
          <p14:tracePt t="17403" x="6396038" y="3165475"/>
          <p14:tracePt t="17411" x="6396038" y="3170238"/>
          <p14:tracePt t="17419" x="6389688" y="3181350"/>
          <p14:tracePt t="17426" x="6384925" y="3192463"/>
          <p14:tracePt t="17435" x="6384925" y="3203575"/>
          <p14:tracePt t="17443" x="6378575" y="3209925"/>
          <p14:tracePt t="17451" x="6373813" y="3221038"/>
          <p14:tracePt t="17459" x="6373813" y="3232150"/>
          <p14:tracePt t="17468" x="6367463" y="3238500"/>
          <p14:tracePt t="17476" x="6367463" y="3243263"/>
          <p14:tracePt t="17483" x="6362700" y="3243263"/>
          <p14:tracePt t="17499" x="6362700" y="3249613"/>
          <p14:tracePt t="17548" x="6362700" y="3254375"/>
          <p14:tracePt t="20619" x="6362700" y="3249613"/>
          <p14:tracePt t="20627" x="6362700" y="3238500"/>
          <p14:tracePt t="20634" x="6373813" y="3227388"/>
          <p14:tracePt t="20643" x="6373813" y="3221038"/>
          <p14:tracePt t="20654" x="6373813" y="3214688"/>
          <p14:tracePt t="20668" x="6378575" y="3209925"/>
          <p14:tracePt t="20925" x="6389688" y="3243263"/>
          <p14:tracePt t="20933" x="6407150" y="3287713"/>
          <p14:tracePt t="20940" x="6418263" y="3333750"/>
          <p14:tracePt t="20947" x="6435725" y="3384550"/>
          <p14:tracePt t="20955" x="6451600" y="3422650"/>
          <p14:tracePt t="20963" x="6469063" y="3457575"/>
          <p14:tracePt t="20972" x="6480175" y="3479800"/>
          <p14:tracePt t="20980" x="6497638" y="3508375"/>
          <p14:tracePt t="20989" x="6513513" y="3535363"/>
          <p14:tracePt t="20995" x="6530975" y="3557588"/>
          <p14:tracePt t="21005" x="6546850" y="3592513"/>
          <p14:tracePt t="21011" x="6570663" y="3630613"/>
          <p14:tracePt t="21020" x="6592888" y="3676650"/>
          <p14:tracePt t="21027" x="6615113" y="3716338"/>
          <p14:tracePt t="21035" x="6632575" y="3754438"/>
          <p14:tracePt t="21043" x="6648450" y="3805238"/>
          <p14:tracePt t="21051" x="6665913" y="3833813"/>
          <p14:tracePt t="21059" x="6681788" y="3878263"/>
          <p14:tracePt t="21068" x="6692900" y="3906838"/>
          <p14:tracePt t="21075" x="6710363" y="3940175"/>
          <p14:tracePt t="21083" x="6732588" y="3979863"/>
          <p14:tracePt t="21091" x="6743700" y="4013200"/>
          <p14:tracePt t="21099" x="6765925" y="4048125"/>
          <p14:tracePt t="21107" x="6783388" y="4081463"/>
          <p14:tracePt t="21115" x="6794500" y="4114800"/>
          <p14:tracePt t="21124" x="6805613" y="4137025"/>
          <p14:tracePt t="21130" x="6816725" y="4165600"/>
          <p14:tracePt t="21138" x="6816725" y="4176713"/>
          <p14:tracePt t="21147" x="6823075" y="4194175"/>
          <p14:tracePt t="21154" x="6827838" y="4205288"/>
          <p14:tracePt t="21163" x="6827838" y="4216400"/>
          <p14:tracePt t="21171" x="6827838" y="4221163"/>
          <p14:tracePt t="21179" x="6827838" y="4227513"/>
          <p14:tracePt t="21186" x="6827838" y="4238625"/>
          <p14:tracePt t="21195" x="6827838" y="4243388"/>
          <p14:tracePt t="21203" x="6827838" y="4249738"/>
          <p14:tracePt t="21211" x="6827838" y="4256088"/>
          <p14:tracePt t="21219" x="6823075" y="4267200"/>
          <p14:tracePt t="21227" x="6816725" y="4278313"/>
          <p14:tracePt t="21235" x="6811963" y="4289425"/>
          <p14:tracePt t="21243" x="6800850" y="4311650"/>
          <p14:tracePt t="21253" x="6789738" y="4329113"/>
          <p14:tracePt t="21258" x="6783388" y="4344988"/>
          <p14:tracePt t="21267" x="6772275" y="4362450"/>
          <p14:tracePt t="21274" x="6761163" y="4384675"/>
          <p14:tracePt t="21283" x="6743700" y="4402138"/>
          <p14:tracePt t="21291" x="6721475" y="4424363"/>
          <p14:tracePt t="21299" x="6710363" y="4440238"/>
          <p14:tracePt t="21307" x="6692900" y="4457700"/>
          <p14:tracePt t="21315" x="6677025" y="4479925"/>
          <p14:tracePt t="21323" x="6659563" y="4497388"/>
          <p14:tracePt t="21332" x="6648450" y="4513263"/>
          <p14:tracePt t="21339" x="6637338" y="4524375"/>
          <p14:tracePt t="21355" x="6632575" y="4530725"/>
          <p14:tracePt t="21539" x="6626225" y="4530725"/>
          <p14:tracePt t="21547" x="6619875" y="4530725"/>
          <p14:tracePt t="21555" x="6608763" y="4530725"/>
          <p14:tracePt t="21564" x="6597650" y="4530725"/>
          <p14:tracePt t="21572" x="6586538" y="4530725"/>
          <p14:tracePt t="21578" x="6570663" y="4530725"/>
          <p14:tracePt t="21587" x="6546850" y="4519613"/>
          <p14:tracePt t="21595" x="6508750" y="4508500"/>
          <p14:tracePt t="21603" x="6469063" y="4491038"/>
          <p14:tracePt t="21611" x="6424613" y="4475163"/>
          <p14:tracePt t="21619" x="6396038" y="4457700"/>
          <p14:tracePt t="21627" x="6362700" y="4446588"/>
          <p14:tracePt t="21635" x="6327775" y="4429125"/>
          <p14:tracePt t="21644" x="6300788" y="4418013"/>
          <p14:tracePt t="21651" x="6276975" y="4413250"/>
          <p14:tracePt t="21659" x="6243638" y="4395788"/>
          <p14:tracePt t="21667" x="6227763" y="4384675"/>
          <p14:tracePt t="21675" x="6210300" y="4378325"/>
          <p14:tracePt t="21684" x="6199188" y="4362450"/>
          <p14:tracePt t="21692" x="6192838" y="4356100"/>
          <p14:tracePt t="21700" x="6188075" y="4351338"/>
          <p14:tracePt t="21708" x="6181725" y="4340225"/>
          <p14:tracePt t="21717" x="6181725" y="4329113"/>
          <p14:tracePt t="21722" x="6181725" y="4305300"/>
          <p14:tracePt t="21731" x="6181725" y="4289425"/>
          <p14:tracePt t="21738" x="6181725" y="4267200"/>
          <p14:tracePt t="21746" x="6181725" y="4232275"/>
          <p14:tracePt t="21754" x="6181725" y="4187825"/>
          <p14:tracePt t="21763" x="6181725" y="4154488"/>
          <p14:tracePt t="21771" x="6181725" y="4132263"/>
          <p14:tracePt t="21779" x="6181725" y="4108450"/>
          <p14:tracePt t="21787" x="6181725" y="4092575"/>
          <p14:tracePt t="21795" x="6181725" y="4070350"/>
          <p14:tracePt t="21803" x="6188075" y="4041775"/>
          <p14:tracePt t="21811" x="6192838" y="4024313"/>
          <p14:tracePt t="21819" x="6203950" y="3997325"/>
          <p14:tracePt t="21827" x="6216650" y="3973513"/>
          <p14:tracePt t="21835" x="6221413" y="3957638"/>
          <p14:tracePt t="21843" x="6232525" y="3929063"/>
          <p14:tracePt t="21852" x="6243638" y="3917950"/>
          <p14:tracePt t="21859" x="6249988" y="3906838"/>
          <p14:tracePt t="21868" x="6261100" y="3889375"/>
          <p14:tracePt t="21875" x="6276975" y="3867150"/>
          <p14:tracePt t="21884" x="6289675" y="3862388"/>
          <p14:tracePt t="21894" x="6300788" y="3844925"/>
          <p14:tracePt t="21902" x="6311900" y="3827463"/>
          <p14:tracePt t="21906" x="6316663" y="3827463"/>
          <p14:tracePt t="21915" x="6327775" y="3816350"/>
          <p14:tracePt t="21923" x="6334125" y="3811588"/>
          <p14:tracePt t="21931" x="6350000" y="3800475"/>
          <p14:tracePt t="21938" x="6362700" y="3800475"/>
          <p14:tracePt t="21947" x="6373813" y="3794125"/>
          <p14:tracePt t="21955" x="6396038" y="3789363"/>
          <p14:tracePt t="21963" x="6424613" y="3778250"/>
          <p14:tracePt t="21971" x="6446838" y="3778250"/>
          <p14:tracePt t="21979" x="6473825" y="3771900"/>
          <p14:tracePt t="21987" x="6508750" y="3771900"/>
          <p14:tracePt t="21995" x="6542088" y="3771900"/>
          <p14:tracePt t="22003" x="6575425" y="3771900"/>
          <p14:tracePt t="22012" x="6597650" y="3771900"/>
          <p14:tracePt t="22019" x="6626225" y="3771900"/>
          <p14:tracePt t="22026" x="6643688" y="3771900"/>
          <p14:tracePt t="22035" x="6665913" y="3771900"/>
          <p14:tracePt t="22043" x="6692900" y="3771900"/>
          <p14:tracePt t="22051" x="6710363" y="3778250"/>
          <p14:tracePt t="22059" x="6727825" y="3789363"/>
          <p14:tracePt t="22067" x="6743700" y="3789363"/>
          <p14:tracePt t="22076" x="6754813" y="3794125"/>
          <p14:tracePt t="22083" x="6772275" y="3805238"/>
          <p14:tracePt t="22092" x="6783388" y="3805238"/>
          <p14:tracePt t="22099" x="6794500" y="3816350"/>
          <p14:tracePt t="22107" x="6805613" y="3822700"/>
          <p14:tracePt t="22115" x="6823075" y="3827463"/>
          <p14:tracePt t="22123" x="6845300" y="3844925"/>
          <p14:tracePt t="22131" x="6856413" y="3851275"/>
          <p14:tracePt t="22139" x="6867525" y="3856038"/>
          <p14:tracePt t="22148" x="6889750" y="3873500"/>
          <p14:tracePt t="22154" x="6907213" y="3884613"/>
          <p14:tracePt t="22163" x="6918325" y="3895725"/>
          <p14:tracePt t="22171" x="6935788" y="3906838"/>
          <p14:tracePt t="22179" x="6946900" y="3913188"/>
          <p14:tracePt t="22187" x="6958013" y="3924300"/>
          <p14:tracePt t="22195" x="6973888" y="3935413"/>
          <p14:tracePt t="22204" x="6986588" y="3940175"/>
          <p14:tracePt t="22211" x="6997700" y="3951288"/>
          <p14:tracePt t="22219" x="7008813" y="3962400"/>
          <p14:tracePt t="22226" x="7013575" y="3968750"/>
          <p14:tracePt t="22235" x="7024688" y="3986213"/>
          <p14:tracePt t="22243" x="7035800" y="3997325"/>
          <p14:tracePt t="22252" x="7042150" y="4008438"/>
          <p14:tracePt t="22259" x="7053263" y="4024313"/>
          <p14:tracePt t="22268" x="7059613" y="4035425"/>
          <p14:tracePt t="22275" x="7059613" y="4048125"/>
          <p14:tracePt t="22283" x="7064375" y="4059238"/>
          <p14:tracePt t="22292" x="7070725" y="4064000"/>
          <p14:tracePt t="22300" x="7070725" y="4075113"/>
          <p14:tracePt t="22308" x="7070725" y="4086225"/>
          <p14:tracePt t="22316" x="7075488" y="4092575"/>
          <p14:tracePt t="22325" x="7075488" y="4103688"/>
          <p14:tracePt t="22331" x="7081838" y="4121150"/>
          <p14:tracePt t="22339" x="7081838" y="4125913"/>
          <p14:tracePt t="22348" x="7081838" y="4137025"/>
          <p14:tracePt t="22355" x="7086600" y="4148138"/>
          <p14:tracePt t="22363" x="7086600" y="4159250"/>
          <p14:tracePt t="22371" x="7086600" y="4170363"/>
          <p14:tracePt t="22379" x="7086600" y="4187825"/>
          <p14:tracePt t="22387" x="7086600" y="4198938"/>
          <p14:tracePt t="22395" x="7086600" y="4216400"/>
          <p14:tracePt t="22402" x="7086600" y="4227513"/>
          <p14:tracePt t="22411" x="7086600" y="4243388"/>
          <p14:tracePt t="22419" x="7086600" y="4256088"/>
          <p14:tracePt t="22427" x="7086600" y="4271963"/>
          <p14:tracePt t="22435" x="7086600" y="4289425"/>
          <p14:tracePt t="22443" x="7086600" y="4305300"/>
          <p14:tracePt t="22452" x="7086600" y="4316413"/>
          <p14:tracePt t="22458" x="7086600" y="4329113"/>
          <p14:tracePt t="22467" x="7086600" y="4340225"/>
          <p14:tracePt t="22474" x="7086600" y="4351338"/>
          <p14:tracePt t="22483" x="7086600" y="4356100"/>
          <p14:tracePt t="22491" x="7086600" y="4362450"/>
          <p14:tracePt t="22499" x="7086600" y="4367213"/>
          <p14:tracePt t="22507" x="7086600" y="4373563"/>
          <p14:tracePt t="22514" x="7086600" y="4378325"/>
          <p14:tracePt t="22523" x="7086600" y="4391025"/>
          <p14:tracePt t="22531" x="7081838" y="4402138"/>
          <p14:tracePt t="22539" x="7075488" y="4413250"/>
          <p14:tracePt t="22547" x="7075488" y="4418013"/>
          <p14:tracePt t="22555" x="7070725" y="4424363"/>
          <p14:tracePt t="22571" x="7064375" y="4424363"/>
          <p14:tracePt t="22579" x="7064375" y="4429125"/>
          <p14:tracePt t="22587" x="7064375" y="4435475"/>
          <p14:tracePt t="22602" x="7059613" y="4440238"/>
          <p14:tracePt t="22619" x="7059613" y="4446588"/>
          <p14:tracePt t="22627" x="7046913" y="4464050"/>
          <p14:tracePt t="22643" x="7042150" y="4464050"/>
          <p14:tracePt t="22650" x="7035800" y="4468813"/>
          <p14:tracePt t="22658" x="7035800" y="4475163"/>
          <p14:tracePt t="22682" x="7031038" y="4479925"/>
          <p14:tracePt t="22698" x="7024688" y="4486275"/>
          <p14:tracePt t="22715" x="7019925" y="4491038"/>
          <p14:tracePt t="22738" x="7013575" y="4491038"/>
          <p14:tracePt t="23051" x="7013575" y="4479925"/>
          <p14:tracePt t="23060" x="6997700" y="4457700"/>
          <p14:tracePt t="23068" x="6980238" y="4429125"/>
          <p14:tracePt t="23076" x="6962775" y="4391025"/>
          <p14:tracePt t="23084" x="6946900" y="4351338"/>
          <p14:tracePt t="23091" x="6929438" y="4316413"/>
          <p14:tracePt t="23098" x="6929438" y="4300538"/>
          <p14:tracePt t="23106" x="6924675" y="4283075"/>
          <p14:tracePt t="23115" x="6924675" y="4271963"/>
          <p14:tracePt t="23123" x="6924675" y="4267200"/>
          <p14:tracePt t="23130" x="6924675" y="42608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CE8856-1D42-4C00-B1CE-069928B66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523" y="195039"/>
            <a:ext cx="4097688" cy="583454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2EAC94-ADEB-44B0-8EA9-DFAFB94E9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628" y="2640967"/>
            <a:ext cx="2711620" cy="40223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117D2FF-0858-42FE-9DCD-7313AD259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1612" y="88885"/>
            <a:ext cx="3448780" cy="253079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942AB36-C507-4377-9435-57FDB6457190}"/>
              </a:ext>
            </a:extLst>
          </p:cNvPr>
          <p:cNvSpPr/>
          <p:nvPr/>
        </p:nvSpPr>
        <p:spPr>
          <a:xfrm>
            <a:off x="1103076" y="2185091"/>
            <a:ext cx="1031051" cy="35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ja-JP" sz="2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2023</a:t>
            </a:r>
            <a:r>
              <a:rPr lang="ja-JP" altLang="en-US" sz="20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0E0C4B0-F98E-4394-AE5D-A233AF1C71C0}"/>
              </a:ext>
            </a:extLst>
          </p:cNvPr>
          <p:cNvSpPr/>
          <p:nvPr/>
        </p:nvSpPr>
        <p:spPr>
          <a:xfrm>
            <a:off x="2019561" y="2185091"/>
            <a:ext cx="8499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N = </a:t>
            </a:r>
            <a:r>
              <a:rPr lang="ja-JP" altLang="en-US" sz="16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５</a:t>
            </a:r>
            <a:endParaRPr lang="ja-JP" altLang="en-US" sz="1600" dirty="0">
              <a:solidFill>
                <a:srgbClr val="FF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AEAE95-DD1A-4C2F-AFB6-2DF992F6F75C}"/>
              </a:ext>
            </a:extLst>
          </p:cNvPr>
          <p:cNvSpPr/>
          <p:nvPr/>
        </p:nvSpPr>
        <p:spPr bwMode="auto">
          <a:xfrm>
            <a:off x="4590778" y="4466550"/>
            <a:ext cx="2653288" cy="2880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sq" cmpd="sng" algn="ctr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BFB5003-5AF9-48C9-904C-1197376D8C81}"/>
              </a:ext>
            </a:extLst>
          </p:cNvPr>
          <p:cNvSpPr/>
          <p:nvPr/>
        </p:nvSpPr>
        <p:spPr>
          <a:xfrm>
            <a:off x="4568334" y="4437112"/>
            <a:ext cx="2698175" cy="3347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4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ワクチン２回接種で予防しよう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84FE6AA-49ED-44F2-AD91-EBECBB7F67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52" y="528908"/>
            <a:ext cx="785924" cy="1224136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436EC2D-A002-4CF6-B788-408A72DD2939}"/>
              </a:ext>
            </a:extLst>
          </p:cNvPr>
          <p:cNvSpPr/>
          <p:nvPr/>
        </p:nvSpPr>
        <p:spPr bwMode="auto">
          <a:xfrm>
            <a:off x="1161644" y="6232739"/>
            <a:ext cx="4169544" cy="3853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sq" cmpd="sng" algn="ctr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9191107-5ADC-4DC9-9A94-D15ED211F0F3}"/>
              </a:ext>
            </a:extLst>
          </p:cNvPr>
          <p:cNvSpPr/>
          <p:nvPr/>
        </p:nvSpPr>
        <p:spPr>
          <a:xfrm>
            <a:off x="6012160" y="545377"/>
            <a:ext cx="723276" cy="3347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4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東京都</a:t>
            </a:r>
          </a:p>
        </p:txBody>
      </p:sp>
      <p:sp>
        <p:nvSpPr>
          <p:cNvPr id="23" name="矢印: 下 22">
            <a:extLst>
              <a:ext uri="{FF2B5EF4-FFF2-40B4-BE49-F238E27FC236}">
                <a16:creationId xmlns:a16="http://schemas.microsoft.com/office/drawing/2014/main" id="{218EBBB0-4470-462B-A9AA-25F85802374F}"/>
              </a:ext>
            </a:extLst>
          </p:cNvPr>
          <p:cNvSpPr/>
          <p:nvPr/>
        </p:nvSpPr>
        <p:spPr bwMode="auto">
          <a:xfrm rot="2850236">
            <a:off x="5833279" y="811724"/>
            <a:ext cx="194128" cy="275774"/>
          </a:xfrm>
          <a:prstGeom prst="downArrow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AA83091-CCA0-46E5-B134-619A2551D5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8334" y="3055469"/>
            <a:ext cx="1480732" cy="1085227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BFE6F4A-BB5E-4A9D-8315-426B4BD896B2}"/>
              </a:ext>
            </a:extLst>
          </p:cNvPr>
          <p:cNvSpPr/>
          <p:nvPr/>
        </p:nvSpPr>
        <p:spPr>
          <a:xfrm>
            <a:off x="6730626" y="3001509"/>
            <a:ext cx="697627" cy="375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20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男性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EDFF3F3-5AB8-4616-9E57-61F6BE65DFC7}"/>
              </a:ext>
            </a:extLst>
          </p:cNvPr>
          <p:cNvSpPr/>
          <p:nvPr/>
        </p:nvSpPr>
        <p:spPr>
          <a:xfrm>
            <a:off x="6730626" y="5041520"/>
            <a:ext cx="697627" cy="375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ja-JP" altLang="en-US" sz="20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女性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A88EAD0-9E31-4FEF-9631-23C04F71DD8A}"/>
              </a:ext>
            </a:extLst>
          </p:cNvPr>
          <p:cNvSpPr/>
          <p:nvPr/>
        </p:nvSpPr>
        <p:spPr>
          <a:xfrm>
            <a:off x="133611" y="6453336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16/17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77198DF-13BA-4FDC-A742-61EC760E4F0A}"/>
              </a:ext>
            </a:extLst>
          </p:cNvPr>
          <p:cNvSpPr/>
          <p:nvPr/>
        </p:nvSpPr>
        <p:spPr>
          <a:xfrm>
            <a:off x="1240806" y="6270342"/>
            <a:ext cx="4046301" cy="3490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ja-JP" altLang="en-US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風疹も</a:t>
            </a:r>
            <a:r>
              <a:rPr lang="ja-JP" altLang="en-US" sz="16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en-US" altLang="ja-JP" sz="16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2016</a:t>
            </a:r>
            <a:r>
              <a:rPr lang="ja-JP" altLang="en-US" sz="16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年 同様、</a:t>
            </a:r>
            <a:r>
              <a:rPr lang="ja-JP" altLang="en-US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追っかけてきた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6165BD0-C04D-442A-A983-82C049A7F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0"/>
    </mc:Choice>
    <mc:Fallback xmlns="">
      <p:transition spd="slow" advTm="3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02" x="6924675" y="4256088"/>
          <p14:tracePt t="1507" x="6924675" y="4243388"/>
          <p14:tracePt t="1517" x="6924675" y="4232275"/>
          <p14:tracePt t="1524" x="6924675" y="4227513"/>
          <p14:tracePt t="1540" x="6929438" y="4221163"/>
          <p14:tracePt t="1548" x="6929438" y="4216400"/>
          <p14:tracePt t="1556" x="6929438" y="4210050"/>
          <p14:tracePt t="1565" x="6924675" y="4194175"/>
          <p14:tracePt t="1572" x="6918325" y="4187825"/>
          <p14:tracePt t="1580" x="6913563" y="4187825"/>
          <p14:tracePt t="1614" x="6907213" y="4181475"/>
          <p14:tracePt t="1629" x="6896100" y="4170363"/>
          <p14:tracePt t="1636" x="6896100" y="4165600"/>
          <p14:tracePt t="1645" x="6884988" y="4154488"/>
          <p14:tracePt t="1654" x="6878638" y="4143375"/>
          <p14:tracePt t="1660" x="6867525" y="4143375"/>
          <p14:tracePt t="1669" x="6856413" y="4132263"/>
          <p14:tracePt t="1676" x="6838950" y="4125913"/>
          <p14:tracePt t="1684" x="6811963" y="4108450"/>
          <p14:tracePt t="1692" x="6772275" y="4086225"/>
          <p14:tracePt t="1701" x="6716713" y="4052888"/>
          <p14:tracePt t="1709" x="6654800" y="4024313"/>
          <p14:tracePt t="1715" x="6592888" y="3997325"/>
          <p14:tracePt t="1723" x="6530975" y="3973513"/>
          <p14:tracePt t="1731" x="6469063" y="3946525"/>
          <p14:tracePt t="1739" x="6424613" y="3929063"/>
          <p14:tracePt t="1748" x="6384925" y="3917950"/>
          <p14:tracePt t="1755" x="6356350" y="3913188"/>
          <p14:tracePt t="1764" x="6338888" y="3913188"/>
          <p14:tracePt t="1771" x="6327775" y="3906838"/>
          <p14:tracePt t="1779" x="6316663" y="3900488"/>
          <p14:tracePt t="1787" x="6300788" y="3895725"/>
          <p14:tracePt t="1796" x="6272213" y="3884613"/>
          <p14:tracePt t="1805" x="6254750" y="3884613"/>
          <p14:tracePt t="1812" x="6221413" y="3867150"/>
          <p14:tracePt t="1820" x="6188075" y="3851275"/>
          <p14:tracePt t="1829" x="6159500" y="3838575"/>
          <p14:tracePt t="1835" x="6108700" y="3816350"/>
          <p14:tracePt t="1843" x="6069013" y="3800475"/>
          <p14:tracePt t="1852" x="6030913" y="3789363"/>
          <p14:tracePt t="1859" x="5995988" y="3778250"/>
          <p14:tracePt t="1868" x="5973763" y="3771900"/>
          <p14:tracePt t="1876" x="5946775" y="3760788"/>
          <p14:tracePt t="1887" x="5922963" y="3754438"/>
          <p14:tracePt t="1891" x="5889625" y="3743325"/>
          <p14:tracePt t="1899" x="5849938" y="3732213"/>
          <p14:tracePt t="1908" x="5805488" y="3721100"/>
          <p14:tracePt t="1916" x="5761038" y="3716338"/>
          <p14:tracePt t="1923" x="5710238" y="3705225"/>
          <p14:tracePt t="1931" x="5665788" y="3692525"/>
          <p14:tracePt t="1939" x="5619750" y="3687763"/>
          <p14:tracePt t="1948" x="5557838" y="3670300"/>
          <p14:tracePt t="1957" x="5507038" y="3665538"/>
          <p14:tracePt t="1964" x="5446713" y="3648075"/>
          <p14:tracePt t="1974" x="5378450" y="3630613"/>
          <p14:tracePt t="1979" x="5305425" y="3614738"/>
          <p14:tracePt t="1987" x="5249863" y="3603625"/>
          <p14:tracePt t="1996" x="5187950" y="3597275"/>
          <p14:tracePt t="2003" x="5130800" y="3581400"/>
          <p14:tracePt t="2011" x="5068888" y="3570288"/>
          <p14:tracePt t="2020" x="5002213" y="3552825"/>
          <p14:tracePt t="2027" x="4933950" y="3546475"/>
          <p14:tracePt t="2036" x="4867275" y="3535363"/>
          <p14:tracePt t="2043" x="4799013" y="3530600"/>
          <p14:tracePt t="2052" x="4737100" y="3513138"/>
          <p14:tracePt t="2060" x="4687888" y="3508375"/>
          <p14:tracePt t="2068" x="4625975" y="3502025"/>
          <p14:tracePt t="2079" x="4568825" y="3490913"/>
          <p14:tracePt t="2083" x="4495800" y="3479800"/>
          <p14:tracePt t="2092" x="4422775" y="3473450"/>
          <p14:tracePt t="2099" x="4338638" y="3457575"/>
          <p14:tracePt t="2107" x="4237038" y="3446463"/>
          <p14:tracePt t="2115" x="4148138" y="3435350"/>
          <p14:tracePt t="2123" x="4064000" y="3417888"/>
          <p14:tracePt t="2132" x="3979863" y="3406775"/>
          <p14:tracePt t="2139" x="3900488" y="3400425"/>
          <p14:tracePt t="2148" x="3810000" y="3384550"/>
          <p14:tracePt t="2156" x="3721100" y="3373438"/>
          <p14:tracePt t="2164" x="3636963" y="3362325"/>
          <p14:tracePt t="2174" x="3517900" y="3344863"/>
          <p14:tracePt t="2179" x="3416300" y="3327400"/>
          <p14:tracePt t="2187" x="3321050" y="3316288"/>
          <p14:tracePt t="2195" x="3203575" y="3300413"/>
          <p14:tracePt t="2203" x="3119438" y="3287713"/>
          <p14:tracePt t="2212" x="3028950" y="3271838"/>
          <p14:tracePt t="2219" x="2944813" y="3260725"/>
          <p14:tracePt t="2228" x="2871788" y="3243263"/>
          <p14:tracePt t="2240" x="2809875" y="3227388"/>
          <p14:tracePt t="2243" x="2747963" y="3209925"/>
          <p14:tracePt t="2251" x="2692400" y="3198813"/>
          <p14:tracePt t="2259" x="2646363" y="3181350"/>
          <p14:tracePt t="2268" x="2590800" y="3170238"/>
          <p14:tracePt t="2277" x="2540000" y="3148013"/>
          <p14:tracePt t="2285" x="2478088" y="3119438"/>
          <p14:tracePt t="2292" x="2427288" y="3103563"/>
          <p14:tracePt t="2300" x="2389188" y="3086100"/>
          <p14:tracePt t="2308" x="2354263" y="3068638"/>
          <p14:tracePt t="2317" x="2343150" y="3057525"/>
          <p14:tracePt t="2323" x="2332038" y="3052763"/>
          <p14:tracePt t="2332" x="2332038" y="3046413"/>
          <p14:tracePt t="2339" x="2327275" y="3046413"/>
          <p14:tracePt t="2349" x="2320925" y="3035300"/>
          <p14:tracePt t="2358" x="2316163" y="3030538"/>
          <p14:tracePt t="2364" x="2316163" y="3024188"/>
          <p14:tracePt t="2373" x="2309813" y="3019425"/>
          <p14:tracePt t="2390" x="2305050" y="3006725"/>
          <p14:tracePt t="2396" x="2305050" y="3001963"/>
          <p14:tracePt t="2414" x="2298700" y="2990850"/>
          <p14:tracePt t="2419" x="2298700" y="2984500"/>
          <p14:tracePt t="2427" x="2287588" y="2973388"/>
          <p14:tracePt t="2436" x="2281238" y="2957513"/>
          <p14:tracePt t="2443" x="2270125" y="2944813"/>
          <p14:tracePt t="2453" x="2259013" y="2933700"/>
          <p14:tracePt t="2459" x="2243138" y="2911475"/>
          <p14:tracePt t="2468" x="2230438" y="2900363"/>
          <p14:tracePt t="2475" x="2219325" y="2889250"/>
          <p14:tracePt t="2484" x="2203450" y="2878138"/>
          <p14:tracePt t="2491" x="2192338" y="2871788"/>
          <p14:tracePt t="2501" x="2185988" y="2860675"/>
          <p14:tracePt t="2507" x="2170113" y="2855913"/>
          <p14:tracePt t="2516" x="2163763" y="2844800"/>
          <p14:tracePt t="2524" x="2157413" y="2844800"/>
          <p14:tracePt t="2532" x="2146300" y="2833688"/>
          <p14:tracePt t="2540" x="2135188" y="2833688"/>
          <p14:tracePt t="2548" x="2130425" y="2822575"/>
          <p14:tracePt t="2556" x="2119313" y="2816225"/>
          <p14:tracePt t="2565" x="2112963" y="2816225"/>
          <p14:tracePt t="2573" x="2108200" y="2809875"/>
          <p14:tracePt t="2589" x="2101850" y="2809875"/>
          <p14:tracePt t="2596" x="2101850" y="2805113"/>
          <p14:tracePt t="2605" x="2090738" y="2798763"/>
          <p14:tracePt t="2621" x="2084388" y="2794000"/>
          <p14:tracePt t="2630" x="2079625" y="2787650"/>
          <p14:tracePt t="2654" x="2073275" y="2782888"/>
          <p14:tracePt t="21219" x="2130425" y="2782888"/>
          <p14:tracePt t="21227" x="2203450" y="2782888"/>
          <p14:tracePt t="21235" x="2270125" y="2782888"/>
          <p14:tracePt t="21243" x="2338388" y="2782888"/>
          <p14:tracePt t="21252" x="2411413" y="2782888"/>
          <p14:tracePt t="21259" x="2478088" y="2782888"/>
          <p14:tracePt t="21267" x="2546350" y="2782888"/>
          <p14:tracePt t="21275" x="2608263" y="2782888"/>
          <p14:tracePt t="21283" x="2652713" y="2782888"/>
          <p14:tracePt t="21293" x="2681288" y="2782888"/>
          <p14:tracePt t="21299" x="2697163" y="2782888"/>
          <p14:tracePt t="21308" x="2703513" y="2782888"/>
          <p14:tracePt t="21396" x="2708275" y="2782888"/>
          <p14:tracePt t="21403" x="2708275" y="2787650"/>
          <p14:tracePt t="21411" x="2708275" y="2805113"/>
          <p14:tracePt t="21420" x="2703513" y="2822575"/>
          <p14:tracePt t="21428" x="2703513" y="2838450"/>
          <p14:tracePt t="21436" x="2692400" y="2860675"/>
          <p14:tracePt t="21443" x="2686050" y="2884488"/>
          <p14:tracePt t="21451" x="2674938" y="2900363"/>
          <p14:tracePt t="21460" x="2663825" y="2922588"/>
          <p14:tracePt t="21468" x="2646363" y="2944813"/>
          <p14:tracePt t="21475" x="2624138" y="2968625"/>
          <p14:tracePt t="21483" x="2608263" y="2990850"/>
          <p14:tracePt t="21492" x="2590800" y="2995613"/>
          <p14:tracePt t="21499" x="2562225" y="3013075"/>
          <p14:tracePt t="21508" x="2524125" y="3030538"/>
          <p14:tracePt t="21516" x="2478088" y="3041650"/>
          <p14:tracePt t="21524" x="2416175" y="3052763"/>
          <p14:tracePt t="21533" x="2360613" y="3057525"/>
          <p14:tracePt t="21540" x="2305050" y="3063875"/>
          <p14:tracePt t="21549" x="2236788" y="3074988"/>
          <p14:tracePt t="21555" x="2163763" y="3092450"/>
          <p14:tracePt t="21563" x="2097088" y="3097213"/>
          <p14:tracePt t="21571" x="2039938" y="3108325"/>
          <p14:tracePt t="21581" x="1978025" y="3114675"/>
          <p14:tracePt t="21587" x="1938338" y="3114675"/>
          <p14:tracePt t="21595" x="1900238" y="3114675"/>
          <p14:tracePt t="21603" x="1876425" y="3114675"/>
          <p14:tracePt t="21611" x="1849438" y="3114675"/>
          <p14:tracePt t="21619" x="1816100" y="3114675"/>
          <p14:tracePt t="21627" x="1787525" y="3114675"/>
          <p14:tracePt t="21635" x="1747838" y="3114675"/>
          <p14:tracePt t="21643" x="1719263" y="3114675"/>
          <p14:tracePt t="21651" x="1681163" y="3108325"/>
          <p14:tracePt t="21660" x="1630363" y="3097213"/>
          <p14:tracePt t="21667" x="1584325" y="3086100"/>
          <p14:tracePt t="21677" x="1546225" y="3074988"/>
          <p14:tracePt t="21683" x="1506538" y="3063875"/>
          <p14:tracePt t="21691" x="1473200" y="3052763"/>
          <p14:tracePt t="21699" x="1444625" y="3041650"/>
          <p14:tracePt t="21708" x="1416050" y="3024188"/>
          <p14:tracePt t="21715" x="1382713" y="3013075"/>
          <p14:tracePt t="21723" x="1349375" y="2995613"/>
          <p14:tracePt t="21731" x="1314450" y="2984500"/>
          <p14:tracePt t="21739" x="1281113" y="2962275"/>
          <p14:tracePt t="21747" x="1258888" y="2951163"/>
          <p14:tracePt t="21756" x="1241425" y="2940050"/>
          <p14:tracePt t="21763" x="1225550" y="2928938"/>
          <p14:tracePt t="21772" x="1219200" y="2917825"/>
          <p14:tracePt t="21779" x="1208088" y="2900363"/>
          <p14:tracePt t="21788" x="1185863" y="2871788"/>
          <p14:tracePt t="21798" x="1168400" y="2855913"/>
          <p14:tracePt t="21803" x="1152525" y="2827338"/>
          <p14:tracePt t="21811" x="1135063" y="2805113"/>
          <p14:tracePt t="21819" x="1119188" y="2782888"/>
          <p14:tracePt t="21827" x="1095375" y="2749550"/>
          <p14:tracePt t="21835" x="1073150" y="2709863"/>
          <p14:tracePt t="21843" x="1050925" y="2663825"/>
          <p14:tracePt t="21851" x="1028700" y="2619375"/>
          <p14:tracePt t="21860" x="1011238" y="2586038"/>
          <p14:tracePt t="21868" x="995363" y="2528888"/>
          <p14:tracePt t="21877" x="966788" y="2473325"/>
          <p14:tracePt t="21885" x="949325" y="2433638"/>
          <p14:tracePt t="21894" x="938213" y="2389188"/>
          <p14:tracePt t="21914" x="915988" y="2287588"/>
          <p14:tracePt t="21916" x="911225" y="2243138"/>
          <p14:tracePt t="21924" x="911225" y="2203450"/>
          <p14:tracePt t="21931" x="911225" y="2170113"/>
          <p14:tracePt t="21939" x="911225" y="2136775"/>
          <p14:tracePt t="21947" x="911225" y="2097088"/>
          <p14:tracePt t="21956" x="915988" y="2057400"/>
          <p14:tracePt t="21963" x="922338" y="2028825"/>
          <p14:tracePt t="21971" x="933450" y="1995488"/>
          <p14:tracePt t="21979" x="944563" y="1966913"/>
          <p14:tracePt t="21988" x="949325" y="1951038"/>
          <p14:tracePt t="21995" x="955675" y="1933575"/>
          <p14:tracePt t="22003" x="971550" y="1916113"/>
          <p14:tracePt t="22011" x="977900" y="1900238"/>
          <p14:tracePt t="22020" x="984250" y="1882775"/>
          <p14:tracePt t="22027" x="995363" y="1866900"/>
          <p14:tracePt t="22035" x="1000125" y="1849438"/>
          <p14:tracePt t="22043" x="1006475" y="1838325"/>
          <p14:tracePt t="22052" x="1011238" y="1827213"/>
          <p14:tracePt t="22059" x="1017588" y="1816100"/>
          <p14:tracePt t="22068" x="1033463" y="1798638"/>
          <p14:tracePt t="22076" x="1044575" y="1781175"/>
          <p14:tracePt t="22083" x="1062038" y="1765300"/>
          <p14:tracePt t="22091" x="1079500" y="1743075"/>
          <p14:tracePt t="22099" x="1106488" y="1720850"/>
          <p14:tracePt t="22108" x="1135063" y="1703388"/>
          <p14:tracePt t="22115" x="1163638" y="1685925"/>
          <p14:tracePt t="22123" x="1174750" y="1674813"/>
          <p14:tracePt t="22131" x="1192213" y="1670050"/>
          <p14:tracePt t="22139" x="1208088" y="1658938"/>
          <p14:tracePt t="22148" x="1219200" y="1652588"/>
          <p14:tracePt t="22156" x="1230313" y="1652588"/>
          <p14:tracePt t="22164" x="1236663" y="1647825"/>
          <p14:tracePt t="22171" x="1247775" y="1641475"/>
          <p14:tracePt t="22179" x="1252538" y="1641475"/>
          <p14:tracePt t="22188" x="1258888" y="1641475"/>
          <p14:tracePt t="22196" x="1270000" y="1635125"/>
          <p14:tracePt t="22204" x="1287463" y="1630363"/>
          <p14:tracePt t="22213" x="1303338" y="1624013"/>
          <p14:tracePt t="22220" x="1331913" y="1624013"/>
          <p14:tracePt t="22230" x="1371600" y="1619250"/>
          <p14:tracePt t="22236" x="1416050" y="1612900"/>
          <p14:tracePt t="22243" x="1460500" y="1612900"/>
          <p14:tracePt t="22251" x="1522413" y="1608138"/>
          <p14:tracePt t="22260" x="1573213" y="1601788"/>
          <p14:tracePt t="22268" x="1630363" y="1590675"/>
          <p14:tracePt t="22276" x="1668463" y="1585913"/>
          <p14:tracePt t="22283" x="1708150" y="1579563"/>
          <p14:tracePt t="22293" x="1736725" y="1573213"/>
          <p14:tracePt t="22299" x="1758950" y="1573213"/>
          <p14:tracePt t="22307" x="1787525" y="1568450"/>
          <p14:tracePt t="22316" x="1809750" y="1568450"/>
          <p14:tracePt t="22323" x="1831975" y="1568450"/>
          <p14:tracePt t="22331" x="1860550" y="1568450"/>
          <p14:tracePt t="22339" x="1889125" y="1568450"/>
          <p14:tracePt t="22348" x="1916113" y="1568450"/>
          <p14:tracePt t="22357" x="1944688" y="1568450"/>
          <p14:tracePt t="22363" x="1978025" y="1568450"/>
          <p14:tracePt t="22372" x="2022475" y="1568450"/>
          <p14:tracePt t="22379" x="2068513" y="1568450"/>
          <p14:tracePt t="22387" x="2130425" y="1568450"/>
          <p14:tracePt t="22396" x="2185988" y="1585913"/>
          <p14:tracePt t="22404" x="2254250" y="1590675"/>
          <p14:tracePt t="22412" x="2316163" y="1597025"/>
          <p14:tracePt t="22420" x="2393950" y="1608138"/>
          <p14:tracePt t="22428" x="2462213" y="1619250"/>
          <p14:tracePt t="22435" x="2511425" y="1624013"/>
          <p14:tracePt t="22445" x="2573338" y="1635125"/>
          <p14:tracePt t="22452" x="2624138" y="1641475"/>
          <p14:tracePt t="22461" x="2663825" y="1647825"/>
          <p14:tracePt t="22468" x="2703513" y="1652588"/>
          <p14:tracePt t="22479" x="2736850" y="1658938"/>
          <p14:tracePt t="22484" x="2759075" y="1663700"/>
          <p14:tracePt t="22495" x="2776538" y="1670050"/>
          <p14:tracePt t="22500" x="2798763" y="1681163"/>
          <p14:tracePt t="22509" x="2816225" y="1685925"/>
          <p14:tracePt t="22517" x="2832100" y="1697038"/>
          <p14:tracePt t="22525" x="2860675" y="1708150"/>
          <p14:tracePt t="22532" x="2882900" y="1720850"/>
          <p14:tracePt t="22541" x="2905125" y="1736725"/>
          <p14:tracePt t="22549" x="2944813" y="1758950"/>
          <p14:tracePt t="22555" x="2973388" y="1781175"/>
          <p14:tracePt t="22563" x="3013075" y="1809750"/>
          <p14:tracePt t="22571" x="3046413" y="1838325"/>
          <p14:tracePt t="22579" x="3079750" y="1871663"/>
          <p14:tracePt t="22587" x="3124200" y="1900238"/>
          <p14:tracePt t="22595" x="3141663" y="1916113"/>
          <p14:tracePt t="22603" x="3163888" y="1933575"/>
          <p14:tracePt t="22611" x="3175000" y="1944688"/>
          <p14:tracePt t="22619" x="3192463" y="1962150"/>
          <p14:tracePt t="22627" x="3203575" y="1966913"/>
          <p14:tracePt t="22635" x="3208338" y="1978025"/>
          <p14:tracePt t="22643" x="3221038" y="1984375"/>
          <p14:tracePt t="22652" x="3225800" y="1990725"/>
          <p14:tracePt t="22660" x="3236913" y="2006600"/>
          <p14:tracePt t="22667" x="3243263" y="2017713"/>
          <p14:tracePt t="22677" x="3243263" y="2028825"/>
          <p14:tracePt t="22683" x="3254375" y="2051050"/>
          <p14:tracePt t="22692" x="3254375" y="2063750"/>
          <p14:tracePt t="22699" x="3259138" y="2090738"/>
          <p14:tracePt t="22707" x="3265488" y="2112963"/>
          <p14:tracePt t="22715" x="3270250" y="2136775"/>
          <p14:tracePt t="22723" x="3276600" y="2163763"/>
          <p14:tracePt t="22732" x="3282950" y="2185988"/>
          <p14:tracePt t="22739" x="3294063" y="2209800"/>
          <p14:tracePt t="22747" x="3294063" y="2232025"/>
          <p14:tracePt t="22755" x="3298825" y="2247900"/>
          <p14:tracePt t="22763" x="3305175" y="2259013"/>
          <p14:tracePt t="22771" x="3305175" y="2265363"/>
          <p14:tracePt t="22779" x="3309938" y="2276475"/>
          <p14:tracePt t="22788" x="3309938" y="2287588"/>
          <p14:tracePt t="22796" x="3309938" y="2298700"/>
          <p14:tracePt t="22803" x="3309938" y="2309813"/>
          <p14:tracePt t="22811" x="3309938" y="2320925"/>
          <p14:tracePt t="22820" x="3309938" y="2333625"/>
          <p14:tracePt t="22827" x="3309938" y="2344738"/>
          <p14:tracePt t="22835" x="3309938" y="2360613"/>
          <p14:tracePt t="22843" x="3309938" y="2382838"/>
          <p14:tracePt t="22851" x="3309938" y="2400300"/>
          <p14:tracePt t="22860" x="3309938" y="2422525"/>
          <p14:tracePt t="22867" x="3309938" y="2455863"/>
          <p14:tracePt t="22875" x="3309938" y="2484438"/>
          <p14:tracePt t="22883" x="3309938" y="2513013"/>
          <p14:tracePt t="22892" x="3309938" y="2546350"/>
          <p14:tracePt t="22910" x="3309938" y="2597150"/>
          <p14:tracePt t="22915" x="3309938" y="2614613"/>
          <p14:tracePt t="22923" x="3309938" y="2625725"/>
          <p14:tracePt t="22931" x="3309938" y="2636838"/>
          <p14:tracePt t="22939" x="3305175" y="2641600"/>
          <p14:tracePt t="22947" x="3305175" y="2652713"/>
          <p14:tracePt t="22957" x="3305175" y="2659063"/>
          <p14:tracePt t="22963" x="3298825" y="2663825"/>
          <p14:tracePt t="22972" x="3294063" y="2676525"/>
          <p14:tracePt t="22979" x="3294063" y="2681288"/>
          <p14:tracePt t="22989" x="3287713" y="2692400"/>
          <p14:tracePt t="22996" x="3287713" y="2703513"/>
          <p14:tracePt t="23003" x="3282950" y="2709863"/>
          <p14:tracePt t="23011" x="3276600" y="2714625"/>
          <p14:tracePt t="23019" x="3276600" y="2725738"/>
          <p14:tracePt t="23027" x="3270250" y="2732088"/>
          <p14:tracePt t="23036" x="3270250" y="2736850"/>
          <p14:tracePt t="23048" x="3265488" y="2743200"/>
          <p14:tracePt t="23051" x="3265488" y="2749550"/>
          <p14:tracePt t="23060" x="3265488" y="2754313"/>
          <p14:tracePt t="23067" x="3259138" y="2754313"/>
          <p14:tracePt t="23076" x="3259138" y="2760663"/>
          <p14:tracePt t="23083" x="3259138" y="2765425"/>
          <p14:tracePt t="23092" x="3254375" y="2771775"/>
          <p14:tracePt t="23108" x="3254375" y="2776538"/>
          <p14:tracePt t="23115" x="3248025" y="2782888"/>
          <p14:tracePt t="23131" x="3243263" y="2787650"/>
          <p14:tracePt t="23148" x="3236913" y="2798763"/>
          <p14:tracePt t="23156" x="3232150" y="2805113"/>
          <p14:tracePt t="23163" x="3225800" y="2809875"/>
          <p14:tracePt t="23172" x="3221038" y="2816225"/>
          <p14:tracePt t="23179" x="3221038" y="2822575"/>
          <p14:tracePt t="23196" x="3214688" y="2822575"/>
          <p14:tracePt t="23205" x="3208338" y="2827338"/>
          <p14:tracePt t="23292" x="3208338" y="2833688"/>
          <p14:tracePt t="25316" x="3208338" y="2844800"/>
          <p14:tracePt t="25324" x="3208338" y="2871788"/>
          <p14:tracePt t="25332" x="3232150" y="2917825"/>
          <p14:tracePt t="25341" x="3265488" y="2962275"/>
          <p14:tracePt t="25349" x="3287713" y="2995613"/>
          <p14:tracePt t="25356" x="3316288" y="3035300"/>
          <p14:tracePt t="25363" x="3338513" y="3079750"/>
          <p14:tracePt t="25371" x="3360738" y="3108325"/>
          <p14:tracePt t="25379" x="3382963" y="3141663"/>
          <p14:tracePt t="25388" x="3400425" y="3181350"/>
          <p14:tracePt t="25395" x="3429000" y="3221038"/>
          <p14:tracePt t="25404" x="3451225" y="3243263"/>
          <p14:tracePt t="25413" x="3473450" y="3276600"/>
          <p14:tracePt t="25420" x="3495675" y="3305175"/>
          <p14:tracePt t="25429" x="3506788" y="3327400"/>
          <p14:tracePt t="25438" x="3529013" y="3349625"/>
          <p14:tracePt t="25445" x="3551238" y="3378200"/>
          <p14:tracePt t="25453" x="3568700" y="3400425"/>
          <p14:tracePt t="25462" x="3579813" y="3422650"/>
          <p14:tracePt t="25469" x="3597275" y="3457575"/>
          <p14:tracePt t="25477" x="3613150" y="3484563"/>
          <p14:tracePt t="25484" x="3636963" y="3519488"/>
          <p14:tracePt t="25494" x="3652838" y="3557588"/>
          <p14:tracePt t="25500" x="3670300" y="3592513"/>
          <p14:tracePt t="25508" x="3686175" y="3630613"/>
          <p14:tracePt t="25516" x="3703638" y="3670300"/>
          <p14:tracePt t="25524" x="3721100" y="3709988"/>
          <p14:tracePt t="25532" x="3748088" y="3760788"/>
          <p14:tracePt t="25541" x="3771900" y="3800475"/>
          <p14:tracePt t="25548" x="3798888" y="3856038"/>
          <p14:tracePt t="25557" x="3821113" y="3895725"/>
          <p14:tracePt t="25564" x="3849688" y="3940175"/>
          <p14:tracePt t="25574" x="3860800" y="3962400"/>
          <p14:tracePt t="25583" x="3878263" y="3997325"/>
          <p14:tracePt t="25587" x="3894138" y="4024313"/>
          <p14:tracePt t="25599" x="3905250" y="4041775"/>
          <p14:tracePt t="25603" x="3922713" y="4070350"/>
          <p14:tracePt t="25611" x="3944938" y="4108450"/>
          <p14:tracePt t="25619" x="3962400" y="4148138"/>
          <p14:tracePt t="25628" x="3979863" y="4187825"/>
          <p14:tracePt t="25636" x="3995738" y="4238625"/>
          <p14:tracePt t="25643" x="4017963" y="4283075"/>
          <p14:tracePt t="25651" x="4035425" y="4333875"/>
          <p14:tracePt t="25660" x="4064000" y="4378325"/>
          <p14:tracePt t="25667" x="4090988" y="4413250"/>
          <p14:tracePt t="25676" x="4097338" y="4429125"/>
          <p14:tracePt t="25684" x="4108450" y="4435475"/>
          <p14:tracePt t="25694" x="4125913" y="4457700"/>
          <p14:tracePt t="25699" x="4152900" y="4502150"/>
          <p14:tracePt t="25707" x="4170363" y="4524375"/>
          <p14:tracePt t="25717" x="4192588" y="4559300"/>
          <p14:tracePt t="25724" x="4214813" y="4592638"/>
          <p14:tracePt t="25732" x="4237038" y="4614863"/>
          <p14:tracePt t="25740" x="4254500" y="4637088"/>
          <p14:tracePt t="25749" x="4271963" y="4648200"/>
          <p14:tracePt t="25755" x="4276725" y="4654550"/>
          <p14:tracePt t="25763" x="4287838" y="4665663"/>
          <p14:tracePt t="25771" x="4294188" y="4665663"/>
          <p14:tracePt t="25779" x="4298950" y="4672013"/>
          <p14:tracePt t="25804" x="4298950" y="4676775"/>
          <p14:tracePt t="25828" x="4305300" y="4683125"/>
          <p14:tracePt t="25861" x="4305300" y="4687888"/>
          <p14:tracePt t="25868" x="4310063" y="4699000"/>
          <p14:tracePt t="25878" x="4316413" y="4710113"/>
          <p14:tracePt t="25884" x="4321175" y="4721225"/>
          <p14:tracePt t="25892" x="4327525" y="4738688"/>
          <p14:tracePt t="25914" x="4360863" y="4783138"/>
          <p14:tracePt t="25916" x="4378325" y="4800600"/>
          <p14:tracePt t="25924" x="4383088" y="4806950"/>
          <p14:tracePt t="25931" x="4394200" y="4811713"/>
          <p14:tracePt t="25939" x="4394200" y="4818063"/>
          <p14:tracePt t="26123" x="4400550" y="4818063"/>
          <p14:tracePt t="26131" x="4418013" y="4818063"/>
          <p14:tracePt t="26139" x="4451350" y="4818063"/>
          <p14:tracePt t="26147" x="4479925" y="4818063"/>
          <p14:tracePt t="26156" x="4502150" y="4818063"/>
          <p14:tracePt t="26163" x="4541838" y="4818063"/>
          <p14:tracePt t="26171" x="4579938" y="4818063"/>
          <p14:tracePt t="26179" x="4608513" y="4818063"/>
          <p14:tracePt t="26188" x="4641850" y="4818063"/>
          <p14:tracePt t="26195" x="4659313" y="4818063"/>
          <p14:tracePt t="26203" x="4681538" y="4818063"/>
          <p14:tracePt t="26211" x="4703763" y="4818063"/>
          <p14:tracePt t="26219" x="4721225" y="4818063"/>
          <p14:tracePt t="26227" x="4743450" y="4818063"/>
          <p14:tracePt t="26236" x="4765675" y="4818063"/>
          <p14:tracePt t="26244" x="4783138" y="4818063"/>
          <p14:tracePt t="26252" x="4805363" y="4818063"/>
          <p14:tracePt t="26260" x="4827588" y="4818063"/>
          <p14:tracePt t="26267" x="4845050" y="4818063"/>
          <p14:tracePt t="26276" x="4867275" y="4818063"/>
          <p14:tracePt t="26283" x="4889500" y="4818063"/>
          <p14:tracePt t="26292" x="4906963" y="4818063"/>
          <p14:tracePt t="26299" x="4933950" y="4818063"/>
          <p14:tracePt t="26307" x="4957763" y="4818063"/>
          <p14:tracePt t="26316" x="4991100" y="4818063"/>
          <p14:tracePt t="26323" x="5024438" y="4818063"/>
          <p14:tracePt t="26331" x="5057775" y="4818063"/>
          <p14:tracePt t="26339" x="5086350" y="4818063"/>
          <p14:tracePt t="26347" x="5119688" y="4818063"/>
          <p14:tracePt t="26357" x="5141913" y="4818063"/>
          <p14:tracePt t="26364" x="5159375" y="4818063"/>
          <p14:tracePt t="26373" x="5170488" y="4818063"/>
          <p14:tracePt t="26380" x="5181600" y="4818063"/>
          <p14:tracePt t="26388" x="5192713" y="4818063"/>
          <p14:tracePt t="26397" x="5203825" y="4818063"/>
          <p14:tracePt t="26404" x="5214938" y="4818063"/>
          <p14:tracePt t="26414" x="5226050" y="4818063"/>
          <p14:tracePt t="26420" x="5243513" y="4818063"/>
          <p14:tracePt t="26429" x="5254625" y="4818063"/>
          <p14:tracePt t="26436" x="5272088" y="4818063"/>
          <p14:tracePt t="26444" x="5294313" y="4818063"/>
          <p14:tracePt t="26451" x="5316538" y="4818063"/>
          <p14:tracePt t="26459" x="5338763" y="4818063"/>
          <p14:tracePt t="26468" x="5367338" y="4818063"/>
          <p14:tracePt t="26475" x="5395913" y="4818063"/>
          <p14:tracePt t="26483" x="5418138" y="4818063"/>
          <p14:tracePt t="26491" x="5440363" y="4818063"/>
          <p14:tracePt t="26500" x="5462588" y="4818063"/>
          <p14:tracePt t="26507" x="5491163" y="4818063"/>
          <p14:tracePt t="26516" x="5519738" y="4818063"/>
          <p14:tracePt t="26523" x="5541963" y="4818063"/>
          <p14:tracePt t="26531" x="5564188" y="4818063"/>
          <p14:tracePt t="26539" x="5586413" y="4818063"/>
          <p14:tracePt t="26547" x="5614988" y="4818063"/>
          <p14:tracePt t="26556" x="5637213" y="4818063"/>
          <p14:tracePt t="26563" x="5665788" y="4818063"/>
          <p14:tracePt t="26572" x="5688013" y="4818063"/>
          <p14:tracePt t="26579" x="5703888" y="4818063"/>
          <p14:tracePt t="26587" x="5721350" y="4818063"/>
          <p14:tracePt t="26597" x="5743575" y="4818063"/>
          <p14:tracePt t="26603" x="5761038" y="4818063"/>
          <p14:tracePt t="26612" x="5765800" y="4818063"/>
          <p14:tracePt t="26619" x="5776913" y="4818063"/>
          <p14:tracePt t="26627" x="5783263" y="4818063"/>
          <p14:tracePt t="26635" x="5800725" y="4818063"/>
          <p14:tracePt t="26644" x="5811838" y="4818063"/>
          <p14:tracePt t="26651" x="5827713" y="4818063"/>
          <p14:tracePt t="26659" x="5845175" y="4818063"/>
          <p14:tracePt t="26667" x="5861050" y="4818063"/>
          <p14:tracePt t="26675" x="5889625" y="4818063"/>
          <p14:tracePt t="26683" x="5922963" y="4818063"/>
          <p14:tracePt t="26692" x="5957888" y="4818063"/>
          <p14:tracePt t="26699" x="5984875" y="4818063"/>
          <p14:tracePt t="26708" x="6024563" y="4818063"/>
          <p14:tracePt t="26716" x="6064250" y="4818063"/>
          <p14:tracePt t="26723" x="6092825" y="4818063"/>
          <p14:tracePt t="26731" x="6130925" y="4818063"/>
          <p14:tracePt t="26739" x="6176963" y="4818063"/>
          <p14:tracePt t="26747" x="6221413" y="4818063"/>
          <p14:tracePt t="26755" x="6249988" y="4818063"/>
          <p14:tracePt t="26763" x="6265863" y="4818063"/>
          <p14:tracePt t="26771" x="6289675" y="4818063"/>
          <p14:tracePt t="26779" x="6305550" y="4818063"/>
          <p14:tracePt t="26788" x="6327775" y="4818063"/>
          <p14:tracePt t="26795" x="6350000" y="4818063"/>
          <p14:tracePt t="26803" x="6378575" y="4818063"/>
          <p14:tracePt t="26811" x="6400800" y="4818063"/>
          <p14:tracePt t="26820" x="6429375" y="4818063"/>
          <p14:tracePt t="26830" x="6451600" y="4818063"/>
          <p14:tracePt t="26836" x="6484938" y="4818063"/>
          <p14:tracePt t="26847" x="6513513" y="4811713"/>
          <p14:tracePt t="26851" x="6530975" y="4811713"/>
          <p14:tracePt t="26859" x="6557963" y="4806950"/>
          <p14:tracePt t="26867" x="6581775" y="4800600"/>
          <p14:tracePt t="26876" x="6604000" y="4800600"/>
          <p14:tracePt t="26883" x="6626225" y="4794250"/>
          <p14:tracePt t="26891" x="6654800" y="4789488"/>
          <p14:tracePt t="26899" x="6670675" y="4789488"/>
          <p14:tracePt t="26908" x="6692900" y="4789488"/>
          <p14:tracePt t="26915" x="6710363" y="4789488"/>
          <p14:tracePt t="26924" x="6727825" y="4789488"/>
          <p14:tracePt t="26932" x="6732588" y="4789488"/>
          <p14:tracePt t="26940" x="6743700" y="4789488"/>
          <p14:tracePt t="26948" x="6761163" y="4789488"/>
          <p14:tracePt t="26957" x="6778625" y="4789488"/>
          <p14:tracePt t="26964" x="6800850" y="4789488"/>
          <p14:tracePt t="26973" x="6823075" y="4789488"/>
          <p14:tracePt t="26979" x="6834188" y="4789488"/>
          <p14:tracePt t="26988" x="6845300" y="4789488"/>
          <p14:tracePt t="26997" x="6856413" y="4789488"/>
          <p14:tracePt t="27003" x="6862763" y="4789488"/>
          <p14:tracePt t="27011" x="6867525" y="4794250"/>
          <p14:tracePt t="27028" x="6878638" y="4794250"/>
          <p14:tracePt t="27036" x="6884988" y="4794250"/>
          <p14:tracePt t="27044" x="6900863" y="4794250"/>
          <p14:tracePt t="27051" x="6918325" y="4794250"/>
          <p14:tracePt t="27060" x="6929438" y="4800600"/>
          <p14:tracePt t="27068" x="6946900" y="4800600"/>
          <p14:tracePt t="27075" x="6962775" y="4800600"/>
          <p14:tracePt t="27083" x="6973888" y="4800600"/>
          <p14:tracePt t="27091" x="6986588" y="4800600"/>
          <p14:tracePt t="27099" x="7002463" y="4800600"/>
          <p14:tracePt t="27108" x="7008813" y="4800600"/>
          <p14:tracePt t="27116" x="7019925" y="4800600"/>
          <p14:tracePt t="27467" x="7019925" y="4794250"/>
          <p14:tracePt t="27475" x="7024688" y="4778375"/>
          <p14:tracePt t="27483" x="7031038" y="4733925"/>
          <p14:tracePt t="27492" x="7031038" y="4683125"/>
          <p14:tracePt t="27499" x="7019925" y="4621213"/>
          <p14:tracePt t="27507" x="6997700" y="4541838"/>
          <p14:tracePt t="27515" x="6980238" y="4468813"/>
          <p14:tracePt t="27523" x="6973888" y="4391025"/>
          <p14:tracePt t="27531" x="6973888" y="4316413"/>
          <p14:tracePt t="27539" x="6973888" y="4249738"/>
          <p14:tracePt t="27547" x="6973888" y="4194175"/>
          <p14:tracePt t="27555" x="7002463" y="4125913"/>
          <p14:tracePt t="27563" x="7019925" y="4086225"/>
          <p14:tracePt t="27572" x="7024688" y="4064000"/>
          <p14:tracePt t="27579" x="7042150" y="4030663"/>
          <p14:tracePt t="27587" x="7046913" y="4019550"/>
          <p14:tracePt t="27595" x="7046913" y="40132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C8A676D-6CF7-49AA-8D55-F7323F7E0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3" y="116632"/>
            <a:ext cx="9041933" cy="6336704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023ABFCD-82EA-4843-B63C-AE3EE3D57861}"/>
              </a:ext>
            </a:extLst>
          </p:cNvPr>
          <p:cNvSpPr/>
          <p:nvPr/>
        </p:nvSpPr>
        <p:spPr bwMode="auto">
          <a:xfrm>
            <a:off x="179512" y="3356992"/>
            <a:ext cx="8913454" cy="2304256"/>
          </a:xfrm>
          <a:prstGeom prst="roundRect">
            <a:avLst>
              <a:gd name="adj" fmla="val 6594"/>
            </a:avLst>
          </a:prstGeom>
          <a:noFill/>
          <a:ln w="31750" cap="rnd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33304A-7383-4575-86E7-F0D41BE5BF16}"/>
              </a:ext>
            </a:extLst>
          </p:cNvPr>
          <p:cNvSpPr/>
          <p:nvPr/>
        </p:nvSpPr>
        <p:spPr bwMode="auto">
          <a:xfrm>
            <a:off x="2411759" y="4365104"/>
            <a:ext cx="4320480" cy="504056"/>
          </a:xfrm>
          <a:prstGeom prst="rect">
            <a:avLst/>
          </a:prstGeom>
          <a:noFill/>
          <a:ln w="31750" cap="sq" cmpd="sng" algn="ctr">
            <a:solidFill>
              <a:srgbClr val="C00000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090A83A3-0BC8-4033-8FD8-E04F6F47D87A}"/>
              </a:ext>
            </a:extLst>
          </p:cNvPr>
          <p:cNvSpPr/>
          <p:nvPr/>
        </p:nvSpPr>
        <p:spPr bwMode="auto">
          <a:xfrm>
            <a:off x="3563888" y="3384950"/>
            <a:ext cx="1145452" cy="576064"/>
          </a:xfrm>
          <a:prstGeom prst="ellipse">
            <a:avLst/>
          </a:prstGeom>
          <a:noFill/>
          <a:ln w="25400" cap="rnd" cmpd="sng" algn="ctr">
            <a:solidFill>
              <a:srgbClr val="C000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B6CBC7CE-4FDF-4B57-AF93-128A95C9E3D5}"/>
              </a:ext>
            </a:extLst>
          </p:cNvPr>
          <p:cNvSpPr/>
          <p:nvPr/>
        </p:nvSpPr>
        <p:spPr bwMode="auto">
          <a:xfrm>
            <a:off x="5436096" y="3384772"/>
            <a:ext cx="1145452" cy="576064"/>
          </a:xfrm>
          <a:prstGeom prst="ellipse">
            <a:avLst/>
          </a:prstGeom>
          <a:noFill/>
          <a:ln w="25400" cap="rnd" cmpd="sng" algn="ctr">
            <a:solidFill>
              <a:srgbClr val="C000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DFF0F04-7516-4F0E-9F89-7C50860DC1ED}"/>
              </a:ext>
            </a:extLst>
          </p:cNvPr>
          <p:cNvSpPr/>
          <p:nvPr/>
        </p:nvSpPr>
        <p:spPr bwMode="auto">
          <a:xfrm>
            <a:off x="251520" y="1744221"/>
            <a:ext cx="8841446" cy="1080120"/>
          </a:xfrm>
          <a:prstGeom prst="rect">
            <a:avLst/>
          </a:prstGeom>
          <a:noFill/>
          <a:ln w="3175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CF7B8FC-5051-4E59-97CF-92B1BA58AD64}"/>
              </a:ext>
            </a:extLst>
          </p:cNvPr>
          <p:cNvSpPr/>
          <p:nvPr/>
        </p:nvSpPr>
        <p:spPr>
          <a:xfrm>
            <a:off x="5908883" y="1372810"/>
            <a:ext cx="3262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令和６年４月への方向性</a:t>
            </a:r>
            <a:r>
              <a:rPr lang="ja-JP" altLang="en-US" sz="12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・</a:t>
            </a:r>
            <a:r>
              <a:rPr lang="ja-JP" altLang="en-US" sz="16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考え方</a:t>
            </a:r>
            <a:endParaRPr lang="ja-JP" altLang="en-US" sz="1600" dirty="0">
              <a:solidFill>
                <a:srgbClr val="C00000"/>
              </a:solidFill>
              <a:uFill>
                <a:solidFill>
                  <a:srgbClr val="CC00CC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B862FFB-0B1E-4431-9C1B-3A35771F3182}"/>
              </a:ext>
            </a:extLst>
          </p:cNvPr>
          <p:cNvSpPr/>
          <p:nvPr/>
        </p:nvSpPr>
        <p:spPr>
          <a:xfrm>
            <a:off x="7988704" y="590954"/>
            <a:ext cx="1034257" cy="338554"/>
          </a:xfrm>
          <a:prstGeom prst="rect">
            <a:avLst/>
          </a:prstGeom>
          <a:solidFill>
            <a:schemeClr val="bg1"/>
          </a:solidFill>
          <a:ln w="25400" cap="sq">
            <a:solidFill>
              <a:srgbClr val="C000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ja-JP" altLang="en-US" sz="16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３月</a:t>
            </a:r>
            <a:r>
              <a:rPr lang="en-US" altLang="ja-JP" sz="16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lang="ja-JP" altLang="en-US" sz="16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日</a:t>
            </a:r>
            <a:endParaRPr lang="ja-JP" altLang="en-US" sz="1600" dirty="0">
              <a:solidFill>
                <a:srgbClr val="C000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E1ED582-A234-48D6-90F7-E0B89686C144}"/>
              </a:ext>
            </a:extLst>
          </p:cNvPr>
          <p:cNvSpPr/>
          <p:nvPr/>
        </p:nvSpPr>
        <p:spPr bwMode="auto">
          <a:xfrm>
            <a:off x="6804246" y="4365104"/>
            <a:ext cx="2232250" cy="504056"/>
          </a:xfrm>
          <a:prstGeom prst="rect">
            <a:avLst/>
          </a:prstGeom>
          <a:noFill/>
          <a:ln w="31750" cap="sq" cmpd="sng" algn="ctr">
            <a:solidFill>
              <a:srgbClr val="C00000">
                <a:alpha val="40000"/>
              </a:srgb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7B2D4AA-F2B1-4592-8EDB-B3D5907E3087}"/>
              </a:ext>
            </a:extLst>
          </p:cNvPr>
          <p:cNvSpPr/>
          <p:nvPr/>
        </p:nvSpPr>
        <p:spPr>
          <a:xfrm>
            <a:off x="4632978" y="6434629"/>
            <a:ext cx="45111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https://www.mhlw.go.jp/stf/seisakunitsuite/bunya/0000164708_00001.htm</a:t>
            </a:r>
            <a:r>
              <a:rPr lang="en-US" altLang="ja-JP" sz="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l</a:t>
            </a:r>
            <a:endParaRPr lang="ja-JP" altLang="en-US" sz="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3D4C476-A62B-4E2E-A310-41F09B4443C6}"/>
              </a:ext>
            </a:extLst>
          </p:cNvPr>
          <p:cNvSpPr/>
          <p:nvPr/>
        </p:nvSpPr>
        <p:spPr>
          <a:xfrm>
            <a:off x="4631502" y="6162194"/>
            <a:ext cx="4134465" cy="323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100" b="1" u="sng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厚生労働省ホームページ～新型コロナウイルス感染症について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AC99C9C-8DAD-43FB-B3BB-4C5A5418C85A}"/>
              </a:ext>
            </a:extLst>
          </p:cNvPr>
          <p:cNvSpPr/>
          <p:nvPr/>
        </p:nvSpPr>
        <p:spPr>
          <a:xfrm>
            <a:off x="8446635" y="6333191"/>
            <a:ext cx="646331" cy="316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900" b="1" dirty="0">
                <a:solidFill>
                  <a:srgbClr val="002060"/>
                </a:solidFill>
                <a:uFill>
                  <a:solidFill>
                    <a:srgbClr val="00206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より引用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1D29543-785A-4DCA-8932-C2BCCCEE6B55}"/>
              </a:ext>
            </a:extLst>
          </p:cNvPr>
          <p:cNvSpPr/>
          <p:nvPr/>
        </p:nvSpPr>
        <p:spPr>
          <a:xfrm>
            <a:off x="4355976" y="4869160"/>
            <a:ext cx="18774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100" b="1" dirty="0">
                <a:solidFill>
                  <a:srgbClr val="C0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公費支援（部分的）は継続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15A8A3-A144-40EA-8CC0-3C9D979C6D38}"/>
              </a:ext>
            </a:extLst>
          </p:cNvPr>
          <p:cNvSpPr/>
          <p:nvPr/>
        </p:nvSpPr>
        <p:spPr>
          <a:xfrm>
            <a:off x="3154174" y="2162059"/>
            <a:ext cx="2800767" cy="6660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ja-JP" sz="18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R</a:t>
            </a:r>
            <a:r>
              <a:rPr lang="ja-JP" altLang="en-US" sz="18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５年度は移行期</a:t>
            </a:r>
            <a:endParaRPr lang="en-US" altLang="ja-JP" sz="1800" b="1" u="heavy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>
              <a:lnSpc>
                <a:spcPts val="2400"/>
              </a:lnSpc>
            </a:pPr>
            <a:r>
              <a:rPr lang="ja-JP" altLang="en-US" sz="1700" b="1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医療系の対応は変わらない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49EF4D9-3473-4F13-A1B5-A14A49DB80C9}"/>
              </a:ext>
            </a:extLst>
          </p:cNvPr>
          <p:cNvSpPr/>
          <p:nvPr/>
        </p:nvSpPr>
        <p:spPr>
          <a:xfrm>
            <a:off x="2653328" y="3402185"/>
            <a:ext cx="877163" cy="276999"/>
          </a:xfrm>
          <a:prstGeom prst="rect">
            <a:avLst/>
          </a:prstGeom>
          <a:ln w="12700" cap="sq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５月</a:t>
            </a:r>
            <a:r>
              <a:rPr lang="ja-JP" altLang="en-US" sz="10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（中）</a:t>
            </a:r>
            <a:endParaRPr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939F12F-DD6D-45FE-A697-125E4B510F33}"/>
              </a:ext>
            </a:extLst>
          </p:cNvPr>
          <p:cNvSpPr/>
          <p:nvPr/>
        </p:nvSpPr>
        <p:spPr>
          <a:xfrm>
            <a:off x="2824275" y="3677484"/>
            <a:ext cx="877163" cy="276999"/>
          </a:xfrm>
          <a:prstGeom prst="rect">
            <a:avLst/>
          </a:prstGeom>
          <a:ln w="12700" cap="sq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８月</a:t>
            </a:r>
            <a:r>
              <a:rPr lang="ja-JP" altLang="en-US" sz="10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（小）</a:t>
            </a:r>
            <a:endParaRPr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34B8380-B943-4EAB-A63E-F3CD5B0EFCB1}"/>
              </a:ext>
            </a:extLst>
          </p:cNvPr>
          <p:cNvSpPr/>
          <p:nvPr/>
        </p:nvSpPr>
        <p:spPr>
          <a:xfrm>
            <a:off x="4856112" y="3402185"/>
            <a:ext cx="877163" cy="276999"/>
          </a:xfrm>
          <a:prstGeom prst="rect">
            <a:avLst/>
          </a:prstGeom>
          <a:ln w="12700" cap="sq">
            <a:solidFill>
              <a:srgbClr val="FF0000"/>
            </a:solidFill>
            <a:miter lim="800000"/>
          </a:ln>
        </p:spPr>
        <p:txBody>
          <a:bodyPr wrap="non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１月</a:t>
            </a:r>
            <a:r>
              <a:rPr lang="ja-JP" altLang="en-US" sz="1000" b="1" dirty="0">
                <a:solidFill>
                  <a:srgbClr val="FF0000"/>
                </a:solidFill>
                <a:uFill>
                  <a:solidFill>
                    <a:srgbClr val="CC00CC"/>
                  </a:solidFill>
                </a:uFill>
                <a:latin typeface="游ゴシック" panose="020B0400000000000000" pitchFamily="50" charset="-128"/>
                <a:ea typeface="游ゴシック" panose="020B0400000000000000" pitchFamily="50" charset="-128"/>
              </a:rPr>
              <a:t>（大）</a:t>
            </a:r>
            <a:endParaRPr lang="ja-JP" altLang="en-US" sz="1000" dirty="0">
              <a:solidFill>
                <a:srgbClr val="FF00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413E743-8E04-4D2E-B3C9-40714D278523}"/>
              </a:ext>
            </a:extLst>
          </p:cNvPr>
          <p:cNvSpPr/>
          <p:nvPr/>
        </p:nvSpPr>
        <p:spPr>
          <a:xfrm>
            <a:off x="133611" y="6453336"/>
            <a:ext cx="83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>
                <a:solidFill>
                  <a:srgbClr val="00206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17/17</a:t>
            </a:r>
            <a:endParaRPr lang="ja-JP" altLang="en-US" sz="1800" b="1" dirty="0">
              <a:solidFill>
                <a:srgbClr val="00206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503D8A58-5060-4299-A5F6-7C8B7AE31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75"/>
    </mc:Choice>
    <mc:Fallback xmlns="">
      <p:transition spd="slow" advTm="7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05" x="7053263" y="4002088"/>
          <p14:tracePt t="1412" x="7053263" y="3997325"/>
          <p14:tracePt t="1420" x="7053263" y="3990975"/>
          <p14:tracePt t="1435" x="7053263" y="3986213"/>
          <p14:tracePt t="1460" x="7053263" y="3973513"/>
          <p14:tracePt t="1467" x="7031038" y="3946525"/>
          <p14:tracePt t="1475" x="6973888" y="3917950"/>
          <p14:tracePt t="1483" x="6924675" y="3884613"/>
          <p14:tracePt t="1491" x="6878638" y="3862388"/>
          <p14:tracePt t="1499" x="6845300" y="3838575"/>
          <p14:tracePt t="1508" x="6823075" y="3816350"/>
          <p14:tracePt t="1519" x="6794500" y="3783013"/>
          <p14:tracePt t="1522" x="6761163" y="3743325"/>
          <p14:tracePt t="1532" x="6716713" y="3687763"/>
          <p14:tracePt t="1540" x="6665913" y="3630613"/>
          <p14:tracePt t="1548" x="6626225" y="3581400"/>
          <p14:tracePt t="1555" x="6581775" y="3530600"/>
          <p14:tracePt t="1564" x="6546850" y="3484563"/>
          <p14:tracePt t="1573" x="6513513" y="3435350"/>
          <p14:tracePt t="1580" x="6473825" y="3378200"/>
          <p14:tracePt t="1587" x="6440488" y="3327400"/>
          <p14:tracePt t="1596" x="6418263" y="3287713"/>
          <p14:tracePt t="1604" x="6378575" y="3232150"/>
          <p14:tracePt t="1612" x="6345238" y="3192463"/>
          <p14:tracePt t="1621" x="6311900" y="3152775"/>
          <p14:tracePt t="1628" x="6276975" y="3108325"/>
          <p14:tracePt t="1637" x="6232525" y="3057525"/>
          <p14:tracePt t="1643" x="6203950" y="3024188"/>
          <p14:tracePt t="1651" x="6176963" y="2990850"/>
          <p14:tracePt t="1659" x="6154738" y="2957513"/>
          <p14:tracePt t="1667" x="6130925" y="2928938"/>
          <p14:tracePt t="1675" x="6108700" y="2895600"/>
          <p14:tracePt t="1683" x="6086475" y="2860675"/>
          <p14:tracePt t="1691" x="6075363" y="2844800"/>
          <p14:tracePt t="1699" x="6057900" y="2816225"/>
          <p14:tracePt t="1707" x="6046788" y="2798763"/>
          <p14:tracePt t="1716" x="6035675" y="2771775"/>
          <p14:tracePt t="1723" x="6019800" y="2736850"/>
          <p14:tracePt t="1732" x="6002338" y="2714625"/>
          <p14:tracePt t="1740" x="5991225" y="2692400"/>
          <p14:tracePt t="1748" x="5980113" y="2676525"/>
          <p14:tracePt t="1756" x="5969000" y="2652713"/>
          <p14:tracePt t="1765" x="5951538" y="2630488"/>
          <p14:tracePt t="1771" x="5946775" y="2619375"/>
          <p14:tracePt t="1780" x="5935663" y="2597150"/>
          <p14:tracePt t="1788" x="5929313" y="2590800"/>
          <p14:tracePt t="1797" x="5929313" y="2579688"/>
          <p14:tracePt t="1803" x="5918200" y="2568575"/>
          <p14:tracePt t="1813" x="5907088" y="2541588"/>
          <p14:tracePt t="1818" x="5907088" y="2528888"/>
          <p14:tracePt t="1827" x="5900738" y="2517775"/>
          <p14:tracePt t="1835" x="5884863" y="2495550"/>
          <p14:tracePt t="1843" x="5878513" y="2479675"/>
          <p14:tracePt t="1851" x="5867400" y="2466975"/>
          <p14:tracePt t="1859" x="5861050" y="2451100"/>
          <p14:tracePt t="1868" x="5849938" y="2439988"/>
          <p14:tracePt t="1875" x="5849938" y="2428875"/>
          <p14:tracePt t="1899" x="5834063" y="2406650"/>
          <p14:tracePt t="1916" x="5827713" y="2400300"/>
          <p14:tracePt t="1923" x="5827713" y="2393950"/>
          <p14:tracePt t="1931" x="5816600" y="2382838"/>
          <p14:tracePt t="1939" x="5788025" y="2371725"/>
          <p14:tracePt t="1947" x="5761038" y="2360613"/>
          <p14:tracePt t="1956" x="5715000" y="2349500"/>
          <p14:tracePt t="1963" x="5676900" y="2338388"/>
          <p14:tracePt t="1971" x="5641975" y="2327275"/>
          <p14:tracePt t="1979" x="5614988" y="2320925"/>
          <p14:tracePt t="1987" x="5597525" y="2316163"/>
          <p14:tracePt t="1995" x="5580063" y="2316163"/>
          <p14:tracePt t="2003" x="5568950" y="2316163"/>
          <p14:tracePt t="2013" x="5557838" y="2309813"/>
          <p14:tracePt t="2019" x="5553075" y="2309813"/>
          <p14:tracePt t="2027" x="5541963" y="2309813"/>
          <p14:tracePt t="2035" x="5535613" y="2309813"/>
          <p14:tracePt t="2043" x="5535613" y="2305050"/>
          <p14:tracePt t="2050" x="5524500" y="2305050"/>
          <p14:tracePt t="2059" x="5513388" y="2298700"/>
          <p14:tracePt t="2067" x="5507038" y="2293938"/>
          <p14:tracePt t="2076" x="5495925" y="2293938"/>
          <p14:tracePt t="2083" x="5484813" y="2287588"/>
          <p14:tracePt t="2091" x="5480050" y="2287588"/>
          <p14:tracePt t="21131" x="5473700" y="2293938"/>
          <p14:tracePt t="21139" x="5502275" y="2320925"/>
          <p14:tracePt t="21148" x="5553075" y="2360613"/>
          <p14:tracePt t="21156" x="5597525" y="2382838"/>
          <p14:tracePt t="21163" x="5637213" y="2406650"/>
          <p14:tracePt t="21172" x="5670550" y="2428875"/>
          <p14:tracePt t="21180" x="5688013" y="2439988"/>
          <p14:tracePt t="21187" x="5703888" y="2444750"/>
          <p14:tracePt t="21194" x="5715000" y="2451100"/>
          <p14:tracePt t="21202" x="5721350" y="2455863"/>
          <p14:tracePt t="21210" x="5732463" y="2466975"/>
          <p14:tracePt t="21219" x="5743575" y="2473325"/>
          <p14:tracePt t="21228" x="5749925" y="2479675"/>
          <p14:tracePt t="21237" x="5761038" y="2484438"/>
          <p14:tracePt t="21242" x="5765800" y="2495550"/>
          <p14:tracePt t="21250" x="5772150" y="2501900"/>
          <p14:tracePt t="21258" x="5794375" y="2524125"/>
          <p14:tracePt t="21266" x="5805488" y="2535238"/>
          <p14:tracePt t="21274" x="5827713" y="2563813"/>
          <p14:tracePt t="21283" x="5845175" y="2590800"/>
          <p14:tracePt t="21291" x="5856288" y="2608263"/>
          <p14:tracePt t="21300" x="5873750" y="2625725"/>
          <p14:tracePt t="21307" x="5889625" y="2647950"/>
          <p14:tracePt t="21317" x="5895975" y="2663825"/>
          <p14:tracePt t="21323" x="5907088" y="2676525"/>
          <p14:tracePt t="21331" x="5918200" y="2687638"/>
          <p14:tracePt t="21339" x="5935663" y="2703513"/>
          <p14:tracePt t="21347" x="5946775" y="2720975"/>
          <p14:tracePt t="21356" x="5962650" y="2736850"/>
          <p14:tracePt t="21363" x="5984875" y="2760663"/>
          <p14:tracePt t="21372" x="6013450" y="2776538"/>
          <p14:tracePt t="21380" x="6030913" y="2787650"/>
          <p14:tracePt t="21388" x="6064250" y="2809875"/>
          <p14:tracePt t="21395" x="6092825" y="2827338"/>
          <p14:tracePt t="21404" x="6126163" y="2844800"/>
          <p14:tracePt t="21412" x="6143625" y="2855913"/>
          <p14:tracePt t="21420" x="6165850" y="2860675"/>
          <p14:tracePt t="21427" x="6188075" y="2867025"/>
          <p14:tracePt t="21437" x="6199188" y="2871788"/>
          <p14:tracePt t="21445" x="6221413" y="2878138"/>
          <p14:tracePt t="21452" x="6238875" y="2889250"/>
          <p14:tracePt t="21458" x="6265863" y="2889250"/>
          <p14:tracePt t="21467" x="6289675" y="2900363"/>
          <p14:tracePt t="21474" x="6323013" y="2906713"/>
          <p14:tracePt t="21483" x="6362700" y="2911475"/>
          <p14:tracePt t="21491" x="6400800" y="2922588"/>
          <p14:tracePt t="21499" x="6440488" y="2933700"/>
          <p14:tracePt t="21507" x="6484938" y="2951163"/>
          <p14:tracePt t="21516" x="6524625" y="2962275"/>
          <p14:tracePt t="21523" x="6553200" y="2968625"/>
          <p14:tracePt t="21531" x="6581775" y="2979738"/>
          <p14:tracePt t="21539" x="6608763" y="2995613"/>
          <p14:tracePt t="21547" x="6626225" y="3001963"/>
          <p14:tracePt t="21555" x="6643688" y="3006725"/>
          <p14:tracePt t="21563" x="6665913" y="3019425"/>
          <p14:tracePt t="21571" x="6681788" y="3030538"/>
          <p14:tracePt t="21579" x="6710363" y="3041650"/>
          <p14:tracePt t="21587" x="6721475" y="3052763"/>
          <p14:tracePt t="21596" x="6732588" y="3057525"/>
          <p14:tracePt t="21604" x="6750050" y="3074988"/>
          <p14:tracePt t="21612" x="6765925" y="3086100"/>
          <p14:tracePt t="21620" x="6794500" y="3108325"/>
          <p14:tracePt t="21627" x="6827838" y="3136900"/>
          <p14:tracePt t="21637" x="6845300" y="3152775"/>
          <p14:tracePt t="21643" x="6873875" y="3181350"/>
          <p14:tracePt t="21651" x="6900863" y="3198813"/>
          <p14:tracePt t="21658" x="6924675" y="3227388"/>
          <p14:tracePt t="21667" x="6946900" y="3254375"/>
          <p14:tracePt t="21675" x="6958013" y="3276600"/>
          <p14:tracePt t="21683" x="6969125" y="3287713"/>
          <p14:tracePt t="21691" x="6973888" y="3311525"/>
          <p14:tracePt t="21699" x="6986588" y="3327400"/>
          <p14:tracePt t="21707" x="7002463" y="3362325"/>
          <p14:tracePt t="21716" x="7013575" y="3395663"/>
          <p14:tracePt t="21722" x="7024688" y="3440113"/>
          <p14:tracePt t="21731" x="7042150" y="3479800"/>
          <p14:tracePt t="21739" x="7053263" y="3530600"/>
          <p14:tracePt t="21747" x="7064375" y="3575050"/>
          <p14:tracePt t="21755" x="7070725" y="3614738"/>
          <p14:tracePt t="21763" x="7075488" y="3654425"/>
          <p14:tracePt t="21771" x="7081838" y="3692525"/>
          <p14:tracePt t="21779" x="7081838" y="3727450"/>
          <p14:tracePt t="21787" x="7081838" y="3765550"/>
          <p14:tracePt t="21796" x="7081838" y="3805238"/>
          <p14:tracePt t="21803" x="7081838" y="3844925"/>
          <p14:tracePt t="21811" x="7081838" y="3873500"/>
          <p14:tracePt t="21818" x="7070725" y="3917950"/>
          <p14:tracePt t="21827" x="7059613" y="3957638"/>
          <p14:tracePt t="21835" x="7046913" y="4008438"/>
          <p14:tracePt t="21842" x="7031038" y="4048125"/>
          <p14:tracePt t="21851" x="7008813" y="4086225"/>
          <p14:tracePt t="21859" x="6991350" y="4121150"/>
          <p14:tracePt t="21867" x="6969125" y="4159250"/>
          <p14:tracePt t="21875" x="6951663" y="4181475"/>
          <p14:tracePt t="21883" x="6940550" y="4198938"/>
          <p14:tracePt t="21891" x="6929438" y="4216400"/>
          <p14:tracePt t="21899" x="6913563" y="4238625"/>
          <p14:tracePt t="21907" x="6907213" y="4243388"/>
          <p14:tracePt t="21915" x="6896100" y="4256088"/>
          <p14:tracePt t="21924" x="6884988" y="4260850"/>
          <p14:tracePt t="21931" x="6867525" y="4260850"/>
          <p14:tracePt t="21939" x="6856413" y="4271963"/>
          <p14:tracePt t="21947" x="6845300" y="4278313"/>
          <p14:tracePt t="21956" x="6834188" y="4278313"/>
          <p14:tracePt t="21972" x="6827838" y="4283075"/>
          <p14:tracePt t="21989" x="6823075" y="4283075"/>
          <p14:tracePt t="22003" x="6816725" y="4283075"/>
          <p14:tracePt t="22020" x="6811963" y="4283075"/>
          <p14:tracePt t="22051" x="6800850" y="4283075"/>
          <p14:tracePt t="22059" x="6794500" y="4283075"/>
          <p14:tracePt t="22067" x="6789738" y="4283075"/>
          <p14:tracePt t="22083" x="6783388" y="4283075"/>
          <p14:tracePt t="22357" x="6789738" y="4283075"/>
          <p14:tracePt t="22364" x="6789738" y="4278313"/>
          <p14:tracePt t="22373" x="6789738" y="4271963"/>
          <p14:tracePt t="22378" x="6789738" y="4256088"/>
          <p14:tracePt t="22387" x="6761163" y="4194175"/>
          <p14:tracePt t="22395" x="6738938" y="4132263"/>
          <p14:tracePt t="22403" x="6721475" y="4108450"/>
          <p14:tracePt t="22411" x="6710363" y="4081463"/>
          <p14:tracePt t="22419" x="6710363" y="4048125"/>
          <p14:tracePt t="22427" x="6716713" y="4024313"/>
          <p14:tracePt t="22435" x="6716713" y="4008438"/>
          <p14:tracePt t="22443" x="6721475" y="4002088"/>
          <p14:tracePt t="22453" x="6727825" y="3997325"/>
          <p14:tracePt t="43566" x="6716713" y="4024313"/>
          <p14:tracePt t="43571" x="6670675" y="4075113"/>
          <p14:tracePt t="43579" x="6632575" y="4125913"/>
          <p14:tracePt t="43587" x="6586538" y="4159250"/>
          <p14:tracePt t="43594" x="6553200" y="4187825"/>
          <p14:tracePt t="43603" x="6519863" y="4221163"/>
          <p14:tracePt t="43611" x="6484938" y="4260850"/>
          <p14:tracePt t="43619" x="6457950" y="4283075"/>
          <p14:tracePt t="43628" x="6435725" y="4305300"/>
          <p14:tracePt t="43635" x="6424613" y="4316413"/>
          <p14:tracePt t="43643" x="6400800" y="4344988"/>
          <p14:tracePt t="43651" x="6389688" y="4356100"/>
          <p14:tracePt t="43659" x="6373813" y="4362450"/>
          <p14:tracePt t="43667" x="6367463" y="4367213"/>
          <p14:tracePt t="43675" x="6356350" y="4373563"/>
          <p14:tracePt t="43684" x="6345238" y="4378325"/>
          <p14:tracePt t="43690" x="6323013" y="4391025"/>
          <p14:tracePt t="43699" x="6300788" y="4402138"/>
          <p14:tracePt t="43707" x="6261100" y="4413250"/>
          <p14:tracePt t="43715" x="6203950" y="4429125"/>
          <p14:tracePt t="43723" x="6148388" y="4451350"/>
          <p14:tracePt t="43731" x="6081713" y="4486275"/>
          <p14:tracePt t="43739" x="6019800" y="4513263"/>
          <p14:tracePt t="43747" x="5951538" y="4541838"/>
          <p14:tracePt t="43755" x="5878513" y="4570413"/>
          <p14:tracePt t="43763" x="5816600" y="4598988"/>
          <p14:tracePt t="43771" x="5772150" y="4621213"/>
          <p14:tracePt t="43779" x="5721350" y="4637088"/>
          <p14:tracePt t="43787" x="5699125" y="4643438"/>
          <p14:tracePt t="43795" x="5688013" y="4648200"/>
          <p14:tracePt t="43804" x="5665788" y="4654550"/>
          <p14:tracePt t="43811" x="5637213" y="4654550"/>
          <p14:tracePt t="43819" x="5614988" y="4659313"/>
          <p14:tracePt t="43828" x="5580063" y="4665663"/>
          <p14:tracePt t="43835" x="5541963" y="4672013"/>
          <p14:tracePt t="43843" x="5491163" y="4676775"/>
          <p14:tracePt t="43852" x="5446713" y="4683125"/>
          <p14:tracePt t="43860" x="5389563" y="4694238"/>
          <p14:tracePt t="43868" x="5345113" y="4710113"/>
          <p14:tracePt t="43880" x="5287963" y="4727575"/>
          <p14:tracePt t="43882" x="5243513" y="4733925"/>
          <p14:tracePt t="43891" x="5192713" y="4745038"/>
          <p14:tracePt t="43899" x="5153025" y="4749800"/>
          <p14:tracePt t="43907" x="5103813" y="4760913"/>
          <p14:tracePt t="43915" x="5057775" y="4772025"/>
          <p14:tracePt t="43924" x="5002213" y="4789488"/>
          <p14:tracePt t="43935" x="4951413" y="4800600"/>
          <p14:tracePt t="43938" x="4895850" y="4811713"/>
          <p14:tracePt t="43947" x="4872038" y="4818063"/>
          <p14:tracePt t="43954" x="4845050" y="4818063"/>
          <p14:tracePt t="43963" x="4827588" y="4818063"/>
          <p14:tracePt t="43972" x="4794250" y="4818063"/>
          <p14:tracePt t="43981" x="4760913" y="4818063"/>
          <p14:tracePt t="43988" x="4721225" y="4818063"/>
          <p14:tracePt t="43996" x="4670425" y="4818063"/>
          <p14:tracePt t="44003" x="4614863" y="4818063"/>
          <p14:tracePt t="44011" x="4564063" y="4818063"/>
          <p14:tracePt t="44018" x="4518025" y="4818063"/>
          <p14:tracePt t="44027" x="4479925" y="4818063"/>
          <p14:tracePt t="44035" x="4445000" y="4818063"/>
          <p14:tracePt t="44043" x="4411663" y="4818063"/>
          <p14:tracePt t="44051" x="4371975" y="4818063"/>
          <p14:tracePt t="44059" x="4338638" y="4818063"/>
          <p14:tracePt t="44068" x="4287838" y="4806950"/>
          <p14:tracePt t="44074" x="4248150" y="4794250"/>
          <p14:tracePt t="44083" x="4203700" y="4778375"/>
          <p14:tracePt t="44091" x="4164013" y="4767263"/>
          <p14:tracePt t="44099" x="4119563" y="4756150"/>
          <p14:tracePt t="44107" x="4075113" y="4738688"/>
          <p14:tracePt t="44115" x="4024313" y="4721225"/>
          <p14:tracePt t="44124" x="3984625" y="4705350"/>
          <p14:tracePt t="44130" x="3933825" y="4676775"/>
          <p14:tracePt t="44139" x="3878263" y="4648200"/>
          <p14:tracePt t="44147" x="3821113" y="4610100"/>
          <p14:tracePt t="44155" x="3759200" y="4575175"/>
          <p14:tracePt t="44164" x="3697288" y="4541838"/>
          <p14:tracePt t="44172" x="3641725" y="4497388"/>
          <p14:tracePt t="44180" x="3586163" y="4457700"/>
          <p14:tracePt t="44187" x="3529013" y="4413250"/>
          <p14:tracePt t="44195" x="3473450" y="4362450"/>
          <p14:tracePt t="44203" x="3411538" y="4311650"/>
          <p14:tracePt t="44212" x="3371850" y="4271963"/>
          <p14:tracePt t="44220" x="3338513" y="4232275"/>
          <p14:tracePt t="44228" x="3309938" y="4194175"/>
          <p14:tracePt t="44236" x="3270250" y="4148138"/>
          <p14:tracePt t="44245" x="3236913" y="4108450"/>
          <p14:tracePt t="44253" x="3197225" y="4059238"/>
          <p14:tracePt t="44259" x="3163888" y="4002088"/>
          <p14:tracePt t="44266" x="3108325" y="3929063"/>
          <p14:tracePt t="44274" x="3035300" y="3822700"/>
          <p14:tracePt t="44283" x="2922588" y="3676650"/>
          <p14:tracePt t="44291" x="2798763" y="3546475"/>
          <p14:tracePt t="44299" x="2663825" y="3400425"/>
          <p14:tracePt t="44307" x="2517775" y="3265488"/>
          <p14:tracePt t="44315" x="2389188" y="3148013"/>
          <p14:tracePt t="44323" x="2243138" y="3006725"/>
          <p14:tracePt t="44331" x="2097088" y="2871788"/>
          <p14:tracePt t="44339" x="1962150" y="2743200"/>
          <p14:tracePt t="44346" x="1831975" y="2619375"/>
          <p14:tracePt t="44356" x="1754188" y="2524125"/>
          <p14:tracePt t="44365" x="1681163" y="2428875"/>
          <p14:tracePt t="44373" x="1619250" y="2333625"/>
          <p14:tracePt t="44379" x="1590675" y="2282825"/>
          <p14:tracePt t="44387" x="1568450" y="2220913"/>
          <p14:tracePt t="44395" x="1550988" y="2159000"/>
          <p14:tracePt t="44403" x="1546225" y="2101850"/>
          <p14:tracePt t="44411" x="1546225" y="2051050"/>
          <p14:tracePt t="44419" x="1546225" y="2006600"/>
          <p14:tracePt t="44428" x="1546225" y="1962150"/>
          <p14:tracePt t="44435" x="1546225" y="1922463"/>
          <p14:tracePt t="44443" x="1557338" y="1878013"/>
          <p14:tracePt t="44451" x="1568450" y="1838325"/>
          <p14:tracePt t="44459" x="1579563" y="1787525"/>
          <p14:tracePt t="44467" x="1608138" y="1743075"/>
          <p14:tracePt t="44475" x="1630363" y="1692275"/>
          <p14:tracePt t="44483" x="1646238" y="1647825"/>
          <p14:tracePt t="44493" x="1668463" y="1608138"/>
          <p14:tracePt t="44499" x="1692275" y="1573213"/>
          <p14:tracePt t="44507" x="1719263" y="1528763"/>
          <p14:tracePt t="44515" x="1758950" y="1489075"/>
          <p14:tracePt t="44523" x="1792288" y="1438275"/>
          <p14:tracePt t="44531" x="1838325" y="1400175"/>
          <p14:tracePt t="44539" x="1876425" y="1354138"/>
          <p14:tracePt t="44547" x="1922463" y="1316038"/>
          <p14:tracePt t="44555" x="1962150" y="1276350"/>
          <p14:tracePt t="44564" x="2011363" y="1243013"/>
          <p14:tracePt t="44571" x="2039938" y="1219200"/>
          <p14:tracePt t="44578" x="2073275" y="1196975"/>
          <p14:tracePt t="44586" x="2108200" y="1174750"/>
          <p14:tracePt t="44594" x="2130425" y="1157288"/>
          <p14:tracePt t="44602" x="2163763" y="1141413"/>
          <p14:tracePt t="44611" x="2197100" y="1130300"/>
          <p14:tracePt t="44619" x="2230438" y="1112838"/>
          <p14:tracePt t="44626" x="2276475" y="1101725"/>
          <p14:tracePt t="44634" x="2332038" y="1079500"/>
          <p14:tracePt t="44642" x="2389188" y="1068388"/>
          <p14:tracePt t="44651" x="2455863" y="1050925"/>
          <p14:tracePt t="44658" x="2524125" y="1039813"/>
          <p14:tracePt t="44666" x="2590800" y="1035050"/>
          <p14:tracePt t="44675" x="2652713" y="1022350"/>
          <p14:tracePt t="44682" x="2719388" y="1017588"/>
          <p14:tracePt t="44690" x="2770188" y="1006475"/>
          <p14:tracePt t="44699" x="2832100" y="1000125"/>
          <p14:tracePt t="44707" x="2878138" y="995363"/>
          <p14:tracePt t="44715" x="2922588" y="989013"/>
          <p14:tracePt t="44723" x="2962275" y="984250"/>
          <p14:tracePt t="44731" x="3000375" y="984250"/>
          <p14:tracePt t="44739" x="3040063" y="984250"/>
          <p14:tracePt t="44747" x="3074988" y="984250"/>
          <p14:tracePt t="44754" x="3130550" y="984250"/>
          <p14:tracePt t="44763" x="3197225" y="984250"/>
          <p14:tracePt t="44771" x="3254375" y="984250"/>
          <p14:tracePt t="44779" x="3321050" y="984250"/>
          <p14:tracePt t="44788" x="3400425" y="984250"/>
          <p14:tracePt t="44794" x="3462338" y="984250"/>
          <p14:tracePt t="44803" x="3540125" y="984250"/>
          <p14:tracePt t="44811" x="3608388" y="984250"/>
          <p14:tracePt t="44819" x="3675063" y="984250"/>
          <p14:tracePt t="44827" x="3736975" y="984250"/>
          <p14:tracePt t="44835" x="3798888" y="984250"/>
          <p14:tracePt t="44843" x="3860800" y="984250"/>
          <p14:tracePt t="44851" x="3917950" y="984250"/>
          <p14:tracePt t="44859" x="3979863" y="989013"/>
          <p14:tracePt t="44867" x="4035425" y="995363"/>
          <p14:tracePt t="44877" x="4090988" y="1006475"/>
          <p14:tracePt t="44897" x="4198938" y="1017588"/>
          <p14:tracePt t="44899" x="4260850" y="1035050"/>
          <p14:tracePt t="44907" x="4327525" y="1039813"/>
          <p14:tracePt t="44915" x="4389438" y="1050925"/>
          <p14:tracePt t="44923" x="4451350" y="1057275"/>
          <p14:tracePt t="44933" x="4502150" y="1062038"/>
          <p14:tracePt t="44940" x="4564063" y="1073150"/>
          <p14:tracePt t="44948" x="4625975" y="1084263"/>
          <p14:tracePt t="44957" x="4692650" y="1108075"/>
          <p14:tracePt t="44962" x="4760913" y="1130300"/>
          <p14:tracePt t="44972" x="4833938" y="1146175"/>
          <p14:tracePt t="44981" x="4918075" y="1169988"/>
          <p14:tracePt t="44988" x="4995863" y="1196975"/>
          <p14:tracePt t="44996" x="5086350" y="1214438"/>
          <p14:tracePt t="45005" x="5153025" y="1243013"/>
          <p14:tracePt t="45011" x="5232400" y="1258888"/>
          <p14:tracePt t="45019" x="5311775" y="1287463"/>
          <p14:tracePt t="45027" x="5378450" y="1304925"/>
          <p14:tracePt t="45035" x="5446713" y="1320800"/>
          <p14:tracePt t="45043" x="5513388" y="1349375"/>
          <p14:tracePt t="45051" x="5586413" y="1382713"/>
          <p14:tracePt t="45059" x="5641975" y="1404938"/>
          <p14:tracePt t="45067" x="5703888" y="1444625"/>
          <p14:tracePt t="45076" x="5761038" y="1473200"/>
          <p14:tracePt t="45086" x="5816600" y="1517650"/>
          <p14:tracePt t="45093" x="5856288" y="1550988"/>
          <p14:tracePt t="45099" x="5907088" y="1590675"/>
          <p14:tracePt t="45106" x="5951538" y="1630363"/>
          <p14:tracePt t="45115" x="5995988" y="1670050"/>
          <p14:tracePt t="45123" x="6046788" y="1708150"/>
          <p14:tracePt t="45132" x="6086475" y="1747838"/>
          <p14:tracePt t="45140" x="6119813" y="1787525"/>
          <p14:tracePt t="45148" x="6165850" y="1831975"/>
          <p14:tracePt t="45157" x="6210300" y="1871663"/>
          <p14:tracePt t="45165" x="6249988" y="1916113"/>
          <p14:tracePt t="45173" x="6294438" y="1955800"/>
          <p14:tracePt t="45180" x="6362700" y="2024063"/>
          <p14:tracePt t="45187" x="6407150" y="2074863"/>
          <p14:tracePt t="45195" x="6484938" y="2136775"/>
          <p14:tracePt t="45203" x="6553200" y="2198688"/>
          <p14:tracePt t="45211" x="6626225" y="2259013"/>
          <p14:tracePt t="45220" x="6681788" y="2320925"/>
          <p14:tracePt t="45228" x="6732588" y="2378075"/>
          <p14:tracePt t="45236" x="6765925" y="2422525"/>
          <p14:tracePt t="45246" x="6805613" y="2466975"/>
          <p14:tracePt t="45250" x="6827838" y="2506663"/>
          <p14:tracePt t="45259" x="6856413" y="2563813"/>
          <p14:tracePt t="45266" x="6867525" y="2601913"/>
          <p14:tracePt t="45275" x="6884988" y="2647950"/>
          <p14:tracePt t="45283" x="6889750" y="2687638"/>
          <p14:tracePt t="45291" x="6896100" y="2732088"/>
          <p14:tracePt t="45299" x="6896100" y="2771775"/>
          <p14:tracePt t="45307" x="6896100" y="2816225"/>
          <p14:tracePt t="45315" x="6896100" y="2860675"/>
          <p14:tracePt t="45323" x="6896100" y="2911475"/>
          <p14:tracePt t="45331" x="6896100" y="2973388"/>
          <p14:tracePt t="45339" x="6896100" y="3035300"/>
          <p14:tracePt t="45347" x="6896100" y="3108325"/>
          <p14:tracePt t="45355" x="6896100" y="3165475"/>
          <p14:tracePt t="45364" x="6896100" y="3227388"/>
          <p14:tracePt t="45373" x="6878638" y="3282950"/>
          <p14:tracePt t="45380" x="6856413" y="3327400"/>
          <p14:tracePt t="45388" x="6834188" y="3362325"/>
          <p14:tracePt t="45396" x="6811963" y="3406775"/>
          <p14:tracePt t="45404" x="6783388" y="3440113"/>
          <p14:tracePt t="45412" x="6761163" y="3473450"/>
          <p14:tracePt t="45420" x="6727825" y="3513138"/>
          <p14:tracePt t="45428" x="6699250" y="3552825"/>
          <p14:tracePt t="45435" x="6677025" y="3592513"/>
          <p14:tracePt t="45444" x="6648450" y="3630613"/>
          <p14:tracePt t="45452" x="6604000" y="3681413"/>
          <p14:tracePt t="45460" x="6553200" y="3738563"/>
          <p14:tracePt t="45468" x="6519863" y="3783013"/>
          <p14:tracePt t="45476" x="6457950" y="3851275"/>
          <p14:tracePt t="45485" x="6407150" y="3929063"/>
          <p14:tracePt t="45493" x="6350000" y="4008438"/>
          <p14:tracePt t="45503" x="6305550" y="4064000"/>
          <p14:tracePt t="45506" x="6254750" y="4137025"/>
          <p14:tracePt t="45517" x="6203950" y="4187825"/>
          <p14:tracePt t="45523" x="6159500" y="4227513"/>
          <p14:tracePt t="45533" x="6103938" y="4267200"/>
          <p14:tracePt t="45540" x="6053138" y="4294188"/>
          <p14:tracePt t="45549" x="6002338" y="4322763"/>
          <p14:tracePt t="45556" x="5957888" y="4340225"/>
          <p14:tracePt t="45566" x="5918200" y="4356100"/>
          <p14:tracePt t="45573" x="5861050" y="4378325"/>
          <p14:tracePt t="45580" x="5816600" y="4391025"/>
          <p14:tracePt t="45589" x="5765800" y="4402138"/>
          <p14:tracePt t="45595" x="5721350" y="4418013"/>
          <p14:tracePt t="45602" x="5681663" y="4429125"/>
          <p14:tracePt t="45611" x="5648325" y="4435475"/>
          <p14:tracePt t="45619" x="5619750" y="4440238"/>
          <p14:tracePt t="45627" x="5586413" y="4451350"/>
          <p14:tracePt t="45635" x="5535613" y="4468813"/>
          <p14:tracePt t="45643" x="5495925" y="4479925"/>
          <p14:tracePt t="45651" x="5468938" y="4486275"/>
          <p14:tracePt t="45659" x="5440363" y="4497388"/>
          <p14:tracePt t="45667" x="5429250" y="4502150"/>
          <p14:tracePt t="45676" x="5411788" y="4513263"/>
          <p14:tracePt t="45683" x="5395913" y="4519613"/>
          <p14:tracePt t="45691" x="5378450" y="4524375"/>
          <p14:tracePt t="45699" x="5372100" y="4530725"/>
          <p14:tracePt t="45707" x="5367338" y="4530725"/>
          <p14:tracePt t="51939" x="5360988" y="4530725"/>
          <p14:tracePt t="51947" x="5360988" y="4524375"/>
          <p14:tracePt t="51955" x="5360988" y="4519613"/>
          <p14:tracePt t="51972" x="5360988" y="4508500"/>
          <p14:tracePt t="52547" x="5360988" y="4502150"/>
          <p14:tracePt t="52635" x="5356225" y="4502150"/>
          <p14:tracePt t="52643" x="5283200" y="4508500"/>
          <p14:tracePt t="52651" x="5192713" y="4513263"/>
          <p14:tracePt t="52659" x="5108575" y="4513263"/>
          <p14:tracePt t="52668" x="5030788" y="4513263"/>
          <p14:tracePt t="52674" x="4922838" y="4519613"/>
          <p14:tracePt t="52683" x="4827588" y="4524375"/>
          <p14:tracePt t="52691" x="4703763" y="4524375"/>
          <p14:tracePt t="52700" x="4597400" y="4524375"/>
          <p14:tracePt t="52706" x="4524375" y="4524375"/>
          <p14:tracePt t="52715" x="4456113" y="4524375"/>
          <p14:tracePt t="52723" x="4394200" y="4519613"/>
          <p14:tracePt t="52732" x="4338638" y="4513263"/>
          <p14:tracePt t="52739" x="4294188" y="4502150"/>
          <p14:tracePt t="52747" x="4271963" y="4491038"/>
          <p14:tracePt t="52755" x="4260850" y="4491038"/>
          <p14:tracePt t="52764" x="4254500" y="4491038"/>
          <p14:tracePt t="53028" x="4294188" y="4497388"/>
          <p14:tracePt t="53035" x="4321175" y="4497388"/>
          <p14:tracePt t="53043" x="4360863" y="4502150"/>
          <p14:tracePt t="53051" x="4383088" y="4502150"/>
          <p14:tracePt t="53060" x="4411663" y="4502150"/>
          <p14:tracePt t="53069" x="4445000" y="4502150"/>
          <p14:tracePt t="53075" x="4473575" y="4502150"/>
          <p14:tracePt t="53084" x="4513263" y="4502150"/>
          <p14:tracePt t="53092" x="4557713" y="4502150"/>
          <p14:tracePt t="53099" x="4597400" y="4513263"/>
          <p14:tracePt t="53106" x="4630738" y="4519613"/>
          <p14:tracePt t="53115" x="4648200" y="4519613"/>
          <p14:tracePt t="53203" x="4652963" y="4519613"/>
          <p14:tracePt t="53251" x="4652963" y="4513263"/>
          <p14:tracePt t="53411" x="4652963" y="4508500"/>
          <p14:tracePt t="60445" x="4652963" y="4502150"/>
          <p14:tracePt t="60467" x="4652963" y="4508500"/>
          <p14:tracePt t="60475" x="4648200" y="4508500"/>
          <p14:tracePt t="60483" x="4648200" y="4519613"/>
          <p14:tracePt t="60491" x="4641850" y="4530725"/>
          <p14:tracePt t="60498" x="4641850" y="4537075"/>
          <p14:tracePt t="60507" x="4648200" y="4548188"/>
          <p14:tracePt t="60515" x="4648200" y="4552950"/>
          <p14:tracePt t="60523" x="4659313" y="4552950"/>
          <p14:tracePt t="60531" x="4664075" y="4552950"/>
          <p14:tracePt t="60538" x="4670425" y="4552950"/>
          <p14:tracePt t="60548" x="4675188" y="4552950"/>
          <p14:tracePt t="60627" x="4681538" y="4559300"/>
          <p14:tracePt t="60643" x="4681538" y="4564063"/>
          <p14:tracePt t="60659" x="4681538" y="4570413"/>
          <p14:tracePt t="60731" x="4681538" y="4575175"/>
          <p14:tracePt t="60738" x="4681538" y="4581525"/>
          <p14:tracePt t="60747" x="4670425" y="4592638"/>
          <p14:tracePt t="60755" x="4664075" y="4603750"/>
          <p14:tracePt t="60763" x="4659313" y="4603750"/>
          <p14:tracePt t="60771" x="4648200" y="4614863"/>
          <p14:tracePt t="60780" x="4637088" y="4621213"/>
          <p14:tracePt t="60788" x="4619625" y="4632325"/>
          <p14:tracePt t="60795" x="4591050" y="4648200"/>
          <p14:tracePt t="60802" x="4568825" y="4654550"/>
          <p14:tracePt t="60811" x="4541838" y="4665663"/>
          <p14:tracePt t="60819" x="4506913" y="4676775"/>
          <p14:tracePt t="60827" x="4468813" y="4683125"/>
          <p14:tracePt t="60835" x="4418013" y="4687888"/>
          <p14:tracePt t="60844" x="4367213" y="4694238"/>
          <p14:tracePt t="60850" x="4305300" y="4699000"/>
          <p14:tracePt t="60858" x="4254500" y="4699000"/>
          <p14:tracePt t="60866" x="4198938" y="4699000"/>
          <p14:tracePt t="60885" x="4075113" y="4699000"/>
          <p14:tracePt t="60891" x="4013200" y="4699000"/>
          <p14:tracePt t="60899" x="3944938" y="4699000"/>
          <p14:tracePt t="60906" x="3900488" y="4699000"/>
          <p14:tracePt t="60914" x="3849688" y="4699000"/>
          <p14:tracePt t="60923" x="3787775" y="4699000"/>
          <p14:tracePt t="60931" x="3721100" y="4699000"/>
          <p14:tracePt t="60938" x="3652838" y="4699000"/>
          <p14:tracePt t="60947" x="3575050" y="4699000"/>
          <p14:tracePt t="60954" x="3490913" y="4699000"/>
          <p14:tracePt t="60963" x="3400425" y="4699000"/>
          <p14:tracePt t="60971" x="3276600" y="4699000"/>
          <p14:tracePt t="60978" x="3108325" y="4699000"/>
          <p14:tracePt t="60986" x="3000375" y="4699000"/>
          <p14:tracePt t="60994" x="2911475" y="4699000"/>
          <p14:tracePt t="61003" x="2827338" y="4699000"/>
          <p14:tracePt t="61011" x="2754313" y="4699000"/>
          <p14:tracePt t="61019" x="2697163" y="4699000"/>
          <p14:tracePt t="61027" x="2670175" y="4699000"/>
          <p14:tracePt t="61035" x="2652713" y="4699000"/>
          <p14:tracePt t="61043" x="2646363" y="4699000"/>
          <p14:tracePt t="61050" x="2641600" y="4699000"/>
          <p14:tracePt t="61107" x="2630488" y="4699000"/>
          <p14:tracePt t="61123" x="2624138" y="4699000"/>
          <p14:tracePt t="61324" x="2619375" y="4705350"/>
          <p14:tracePt t="61372" x="2619375" y="4710113"/>
          <p14:tracePt t="61380" x="2630488" y="4727575"/>
          <p14:tracePt t="61388" x="2659063" y="4733925"/>
          <p14:tracePt t="61396" x="2692400" y="4749800"/>
          <p14:tracePt t="61404" x="2719388" y="4760913"/>
          <p14:tracePt t="61412" x="2776538" y="4778375"/>
          <p14:tracePt t="61423" x="2838450" y="4800600"/>
          <p14:tracePt t="61428" x="2922588" y="4818063"/>
          <p14:tracePt t="61437" x="3013075" y="4840288"/>
          <p14:tracePt t="61443" x="3097213" y="4845050"/>
          <p14:tracePt t="61452" x="3181350" y="4856163"/>
          <p14:tracePt t="61459" x="3254375" y="4873625"/>
          <p14:tracePt t="61467" x="3332163" y="4884738"/>
          <p14:tracePt t="61475" x="3405188" y="4891088"/>
          <p14:tracePt t="61484" x="3467100" y="4891088"/>
          <p14:tracePt t="61492" x="3529013" y="4895850"/>
          <p14:tracePt t="61499" x="3579813" y="4895850"/>
          <p14:tracePt t="61507" x="3624263" y="4895850"/>
          <p14:tracePt t="61515" x="3663950" y="4895850"/>
          <p14:tracePt t="61523" x="3692525" y="4895850"/>
          <p14:tracePt t="61531" x="3732213" y="4902200"/>
          <p14:tracePt t="61539" x="3759200" y="4902200"/>
          <p14:tracePt t="61548" x="3810000" y="4906963"/>
          <p14:tracePt t="61555" x="3856038" y="4906963"/>
          <p14:tracePt t="61563" x="3905250" y="4906963"/>
          <p14:tracePt t="61571" x="3979863" y="4906963"/>
          <p14:tracePt t="61579" x="4052888" y="4906963"/>
          <p14:tracePt t="61587" x="4152900" y="4906963"/>
          <p14:tracePt t="61595" x="4265613" y="4906963"/>
          <p14:tracePt t="61603" x="4344988" y="4906963"/>
          <p14:tracePt t="61611" x="4418013" y="4906963"/>
          <p14:tracePt t="61619" x="4479925" y="4906963"/>
          <p14:tracePt t="61627" x="4541838" y="4906963"/>
          <p14:tracePt t="61636" x="4608513" y="4918075"/>
          <p14:tracePt t="61643" x="4675188" y="4918075"/>
          <p14:tracePt t="61651" x="4743450" y="4929188"/>
          <p14:tracePt t="61659" x="4810125" y="4941888"/>
          <p14:tracePt t="61667" x="4860925" y="4941888"/>
          <p14:tracePt t="61675" x="4922838" y="4941888"/>
          <p14:tracePt t="61683" x="4973638" y="4941888"/>
          <p14:tracePt t="61691" x="5030788" y="4935538"/>
          <p14:tracePt t="61699" x="5097463" y="4913313"/>
          <p14:tracePt t="61707" x="5181600" y="4891088"/>
          <p14:tracePt t="61715" x="5276850" y="4862513"/>
          <p14:tracePt t="61723" x="5372100" y="4833938"/>
          <p14:tracePt t="61733" x="5480050" y="4806950"/>
          <p14:tracePt t="61739" x="5568950" y="4783138"/>
          <p14:tracePt t="61747" x="5659438" y="4756150"/>
          <p14:tracePt t="61755" x="5754688" y="4727575"/>
          <p14:tracePt t="61763" x="5822950" y="4705350"/>
          <p14:tracePt t="61772" x="5884863" y="4687888"/>
          <p14:tracePt t="61780" x="5946775" y="4676775"/>
          <p14:tracePt t="61788" x="6013450" y="4659313"/>
          <p14:tracePt t="61796" x="6092825" y="4637088"/>
          <p14:tracePt t="61804" x="6165850" y="4614863"/>
          <p14:tracePt t="61811" x="6238875" y="4586288"/>
          <p14:tracePt t="61819" x="6305550" y="4559300"/>
          <p14:tracePt t="61827" x="6378575" y="4519613"/>
          <p14:tracePt t="61835" x="6451600" y="4468813"/>
          <p14:tracePt t="61843" x="6519863" y="4418013"/>
          <p14:tracePt t="61853" x="6586538" y="4356100"/>
          <p14:tracePt t="61859" x="6637338" y="4311650"/>
          <p14:tracePt t="61867" x="6705600" y="4243388"/>
          <p14:tracePt t="61886" x="6845300" y="4097338"/>
          <p14:tracePt t="61891" x="6900863" y="4008438"/>
          <p14:tracePt t="61899" x="6962775" y="3913188"/>
          <p14:tracePt t="61907" x="7008813" y="3827463"/>
          <p14:tracePt t="61915" x="7024688" y="3760788"/>
          <p14:tracePt t="61924" x="7046913" y="3681413"/>
          <p14:tracePt t="61931" x="7059613" y="3597275"/>
          <p14:tracePt t="61939" x="7075488" y="3495675"/>
          <p14:tracePt t="61947" x="7086600" y="3411538"/>
          <p14:tracePt t="61955" x="7086600" y="3338513"/>
          <p14:tracePt t="61963" x="7086600" y="3254375"/>
          <p14:tracePt t="61971" x="7086600" y="3187700"/>
          <p14:tracePt t="61980" x="7086600" y="3130550"/>
          <p14:tracePt t="61988" x="7086600" y="3086100"/>
          <p14:tracePt t="61996" x="7081838" y="3046413"/>
          <p14:tracePt t="62004" x="7075488" y="3001963"/>
          <p14:tracePt t="62011" x="7070725" y="2962275"/>
          <p14:tracePt t="62020" x="7064375" y="2906713"/>
          <p14:tracePt t="62028" x="7053263" y="2844800"/>
          <p14:tracePt t="62036" x="7046913" y="2794000"/>
          <p14:tracePt t="62045" x="7031038" y="2736850"/>
          <p14:tracePt t="62052" x="7008813" y="2687638"/>
          <p14:tracePt t="62060" x="6986588" y="2625725"/>
          <p14:tracePt t="62067" x="6946900" y="2557463"/>
          <p14:tracePt t="62075" x="6918325" y="2490788"/>
          <p14:tracePt t="62083" x="6878638" y="2428875"/>
          <p14:tracePt t="62091" x="6838950" y="2371725"/>
          <p14:tracePt t="62099" x="6794500" y="2316163"/>
          <p14:tracePt t="62106" x="6761163" y="2276475"/>
          <p14:tracePt t="62115" x="6727825" y="2243138"/>
          <p14:tracePt t="62123" x="6692900" y="2220913"/>
          <p14:tracePt t="62131" x="6665913" y="2209800"/>
          <p14:tracePt t="62139" x="6626225" y="2181225"/>
          <p14:tracePt t="62147" x="6604000" y="2174875"/>
          <p14:tracePt t="62155" x="6557963" y="2159000"/>
          <p14:tracePt t="62163" x="6530975" y="2147888"/>
          <p14:tracePt t="62172" x="6480175" y="2130425"/>
          <p14:tracePt t="62178" x="6411913" y="2108200"/>
          <p14:tracePt t="62186" x="6345238" y="2097088"/>
          <p14:tracePt t="62194" x="6265863" y="2085975"/>
          <p14:tracePt t="62204" x="6192838" y="2079625"/>
          <p14:tracePt t="62211" x="6115050" y="2074863"/>
          <p14:tracePt t="62221" x="6030913" y="2074863"/>
          <p14:tracePt t="62227" x="5940425" y="2074863"/>
          <p14:tracePt t="62236" x="5816600" y="2074863"/>
          <p14:tracePt t="62243" x="5710238" y="2074863"/>
          <p14:tracePt t="62252" x="5603875" y="2074863"/>
          <p14:tracePt t="62258" x="5507038" y="2074863"/>
          <p14:tracePt t="62267" x="5429250" y="2074863"/>
          <p14:tracePt t="62274" x="5334000" y="2074863"/>
          <p14:tracePt t="62282" x="5254625" y="2074863"/>
          <p14:tracePt t="62291" x="5170488" y="2074863"/>
          <p14:tracePt t="62298" x="5080000" y="2074863"/>
          <p14:tracePt t="62306" x="4991100" y="2074863"/>
          <p14:tracePt t="62314" x="4906963" y="2074863"/>
          <p14:tracePt t="62323" x="4827588" y="2074863"/>
          <p14:tracePt t="62331" x="4743450" y="2074863"/>
          <p14:tracePt t="62338" x="4652963" y="2074863"/>
          <p14:tracePt t="62347" x="4568825" y="2074863"/>
          <p14:tracePt t="62355" x="4491038" y="2074863"/>
          <p14:tracePt t="62363" x="4400550" y="2074863"/>
          <p14:tracePt t="62372" x="4316413" y="2074863"/>
          <p14:tracePt t="62380" x="4237038" y="2074863"/>
          <p14:tracePt t="62389" x="4152900" y="2074863"/>
          <p14:tracePt t="62395" x="4064000" y="2074863"/>
          <p14:tracePt t="62404" x="3967163" y="2074863"/>
          <p14:tracePt t="62412" x="3849688" y="2074863"/>
          <p14:tracePt t="62423" x="3703638" y="2074863"/>
          <p14:tracePt t="62428" x="3546475" y="2090738"/>
          <p14:tracePt t="62437" x="3429000" y="2112963"/>
          <p14:tracePt t="62443" x="3282950" y="2130425"/>
          <p14:tracePt t="62452" x="3181350" y="2152650"/>
          <p14:tracePt t="62459" x="3040063" y="2185988"/>
          <p14:tracePt t="62467" x="2951163" y="2220913"/>
          <p14:tracePt t="62475" x="2838450" y="2259013"/>
          <p14:tracePt t="62484" x="2759075" y="2282825"/>
          <p14:tracePt t="62492" x="2663825" y="2320925"/>
          <p14:tracePt t="62499" x="2590800" y="2355850"/>
          <p14:tracePt t="62507" x="2511425" y="2382838"/>
          <p14:tracePt t="62515" x="2455863" y="2411413"/>
          <p14:tracePt t="62523" x="2405063" y="2433638"/>
          <p14:tracePt t="62531" x="2354263" y="2466975"/>
          <p14:tracePt t="62539" x="2309813" y="2490788"/>
          <p14:tracePt t="62548" x="2265363" y="2517775"/>
          <p14:tracePt t="62555" x="2225675" y="2546350"/>
          <p14:tracePt t="62563" x="2197100" y="2568575"/>
          <p14:tracePt t="62571" x="2163763" y="2601913"/>
          <p14:tracePt t="62580" x="2130425" y="2641600"/>
          <p14:tracePt t="62588" x="2084388" y="2681288"/>
          <p14:tracePt t="62596" x="2046288" y="2714625"/>
          <p14:tracePt t="62606" x="2011363" y="2754313"/>
          <p14:tracePt t="62612" x="1966913" y="2794000"/>
          <p14:tracePt t="62619" x="1922463" y="2838450"/>
          <p14:tracePt t="62627" x="1889125" y="2871788"/>
          <p14:tracePt t="62635" x="1860550" y="2911475"/>
          <p14:tracePt t="62643" x="1838325" y="2951163"/>
          <p14:tracePt t="62652" x="1820863" y="3001963"/>
          <p14:tracePt t="62659" x="1792288" y="3057525"/>
          <p14:tracePt t="62667" x="1776413" y="3103563"/>
          <p14:tracePt t="62675" x="1754188" y="3152775"/>
          <p14:tracePt t="62682" x="1741488" y="3203575"/>
          <p14:tracePt t="62691" x="1714500" y="3271838"/>
          <p14:tracePt t="62699" x="1703388" y="3327400"/>
          <p14:tracePt t="62707" x="1685925" y="3389313"/>
          <p14:tracePt t="62715" x="1681163" y="3451225"/>
          <p14:tracePt t="62723" x="1674813" y="3495675"/>
          <p14:tracePt t="62733" x="1668463" y="3541713"/>
          <p14:tracePt t="62739" x="1663700" y="3581400"/>
          <p14:tracePt t="62747" x="1663700" y="3619500"/>
          <p14:tracePt t="62755" x="1663700" y="3643313"/>
          <p14:tracePt t="62763" x="1663700" y="3665538"/>
          <p14:tracePt t="62771" x="1663700" y="3687763"/>
          <p14:tracePt t="62779" x="1663700" y="3716338"/>
          <p14:tracePt t="62787" x="1663700" y="3738563"/>
          <p14:tracePt t="62795" x="1663700" y="3765550"/>
          <p14:tracePt t="62803" x="1668463" y="3789363"/>
          <p14:tracePt t="62811" x="1674813" y="3822700"/>
          <p14:tracePt t="62820" x="1674813" y="3844925"/>
          <p14:tracePt t="62828" x="1681163" y="3884613"/>
          <p14:tracePt t="62835" x="1692275" y="3924300"/>
          <p14:tracePt t="62843" x="1703388" y="3962400"/>
          <p14:tracePt t="62850" x="1730375" y="4013200"/>
          <p14:tracePt t="62858" x="1747838" y="4052888"/>
          <p14:tracePt t="62867" x="1765300" y="4086225"/>
          <p14:tracePt t="62887" x="1803400" y="4165600"/>
          <p14:tracePt t="62891" x="1820863" y="4198938"/>
          <p14:tracePt t="62899" x="1838325" y="4232275"/>
          <p14:tracePt t="62907" x="1860550" y="4267200"/>
          <p14:tracePt t="62915" x="1882775" y="4305300"/>
          <p14:tracePt t="62924" x="1911350" y="4362450"/>
          <p14:tracePt t="62931" x="1944688" y="4402138"/>
          <p14:tracePt t="62939" x="1973263" y="4435475"/>
          <p14:tracePt t="62947" x="2006600" y="4479925"/>
          <p14:tracePt t="62955" x="2051050" y="4530725"/>
          <p14:tracePt t="62963" x="2090738" y="4570413"/>
          <p14:tracePt t="62971" x="2146300" y="4621213"/>
          <p14:tracePt t="62979" x="2225675" y="4676775"/>
          <p14:tracePt t="62988" x="2281238" y="4716463"/>
          <p14:tracePt t="62994" x="2338388" y="4756150"/>
          <p14:tracePt t="63003" x="2378075" y="4783138"/>
          <p14:tracePt t="63013" x="2422525" y="4811713"/>
          <p14:tracePt t="63021" x="2466975" y="4829175"/>
          <p14:tracePt t="63028" x="2517775" y="4851400"/>
          <p14:tracePt t="63036" x="2573338" y="4867275"/>
          <p14:tracePt t="63045" x="2635250" y="4884738"/>
          <p14:tracePt t="63051" x="2719388" y="4902200"/>
          <p14:tracePt t="63058" x="2832100" y="4918075"/>
          <p14:tracePt t="63066" x="2989263" y="4924425"/>
          <p14:tracePt t="63075" x="3175000" y="4935538"/>
          <p14:tracePt t="63082" x="3332163" y="4935538"/>
          <p14:tracePt t="63091" x="3440113" y="4935538"/>
          <p14:tracePt t="63098" x="3529013" y="4935538"/>
          <p14:tracePt t="63107" x="3624263" y="4935538"/>
          <p14:tracePt t="63115" x="3697288" y="4935538"/>
          <p14:tracePt t="63123" x="3787775" y="4935538"/>
          <p14:tracePt t="63133" x="3883025" y="4935538"/>
          <p14:tracePt t="63140" x="3962400" y="4935538"/>
          <p14:tracePt t="63146" x="4046538" y="4935538"/>
          <p14:tracePt t="63155" x="4137025" y="4935538"/>
          <p14:tracePt t="63163" x="4225925" y="4935538"/>
          <p14:tracePt t="63171" x="4338638" y="4935538"/>
          <p14:tracePt t="63178" x="4445000" y="4935538"/>
          <p14:tracePt t="63187" x="4552950" y="4935538"/>
          <p14:tracePt t="63194" x="4648200" y="4935538"/>
          <p14:tracePt t="63203" x="4725988" y="4935538"/>
          <p14:tracePt t="63211" x="4810125" y="4935538"/>
          <p14:tracePt t="63219" x="4889500" y="4935538"/>
          <p14:tracePt t="63227" x="4991100" y="4935538"/>
          <p14:tracePt t="63235" x="5114925" y="4935538"/>
          <p14:tracePt t="63242" x="5283200" y="4935538"/>
          <p14:tracePt t="63251" x="5434013" y="4935538"/>
          <p14:tracePt t="63259" x="5592763" y="4935538"/>
          <p14:tracePt t="63267" x="5710238" y="4935538"/>
          <p14:tracePt t="63275" x="5805488" y="4935538"/>
          <p14:tracePt t="63283" x="5878513" y="4935538"/>
          <p14:tracePt t="63292" x="5940425" y="4935538"/>
          <p14:tracePt t="63299" x="5991225" y="4935538"/>
          <p14:tracePt t="63307" x="6030913" y="4935538"/>
          <p14:tracePt t="63315" x="6069013" y="4935538"/>
          <p14:tracePt t="63323" x="6103938" y="4935538"/>
          <p14:tracePt t="63331" x="6126163" y="4935538"/>
          <p14:tracePt t="63339" x="6159500" y="4935538"/>
          <p14:tracePt t="63347" x="6181725" y="4935538"/>
          <p14:tracePt t="63355" x="6199188" y="4929188"/>
          <p14:tracePt t="63363" x="6210300" y="4924425"/>
          <p14:tracePt t="63371" x="6216650" y="4924425"/>
          <p14:tracePt t="63379" x="6221413" y="4924425"/>
          <p14:tracePt t="63578" x="6227763" y="4918075"/>
          <p14:tracePt t="63586" x="6227763" y="4913313"/>
          <p14:tracePt t="63595" x="6227763" y="4906963"/>
          <p14:tracePt t="63603" x="6232525" y="4895850"/>
          <p14:tracePt t="63612" x="6232525" y="4884738"/>
          <p14:tracePt t="63623" x="6243638" y="4867275"/>
          <p14:tracePt t="63627" x="6261100" y="4833938"/>
          <p14:tracePt t="63636" x="6265863" y="4811713"/>
          <p14:tracePt t="63643" x="6276975" y="4778375"/>
          <p14:tracePt t="63651" x="6294438" y="4749800"/>
          <p14:tracePt t="63659" x="6305550" y="4727575"/>
          <p14:tracePt t="63667" x="6316663" y="4699000"/>
          <p14:tracePt t="63675" x="6323013" y="4683125"/>
          <p14:tracePt t="63684" x="6327775" y="4665663"/>
          <p14:tracePt t="63690" x="6338888" y="4643438"/>
          <p14:tracePt t="63698" x="6345238" y="4637088"/>
          <p14:tracePt t="63707" x="6345238" y="4632325"/>
          <p14:tracePt t="63715" x="6345238" y="4625975"/>
          <p14:tracePt t="63843" x="6350000" y="4625975"/>
          <p14:tracePt t="65027" x="6350000" y="4621213"/>
          <p14:tracePt t="68083" x="6362700" y="4621213"/>
          <p14:tracePt t="68092" x="6367463" y="4632325"/>
          <p14:tracePt t="68099" x="6378575" y="4637088"/>
          <p14:tracePt t="68107" x="6400800" y="4654550"/>
          <p14:tracePt t="68115" x="6411913" y="4659313"/>
          <p14:tracePt t="68123" x="6429375" y="4676775"/>
          <p14:tracePt t="68132" x="6451600" y="4687888"/>
          <p14:tracePt t="68139" x="6462713" y="4699000"/>
          <p14:tracePt t="68147" x="6473825" y="4705350"/>
          <p14:tracePt t="68156" x="6484938" y="4710113"/>
          <p14:tracePt t="68171" x="6484938" y="4716463"/>
          <p14:tracePt t="68195" x="6491288" y="4716463"/>
          <p14:tracePt t="68204" x="6497638" y="4716463"/>
          <p14:tracePt t="68212" x="6502400" y="4727575"/>
          <p14:tracePt t="68219" x="6513513" y="4727575"/>
          <p14:tracePt t="68227" x="6519863" y="4727575"/>
          <p14:tracePt t="68235" x="6524625" y="4733925"/>
          <p14:tracePt t="68243" x="6530975" y="4733925"/>
          <p14:tracePt t="68251" x="6530975" y="4738688"/>
          <p14:tracePt t="68283" x="6535738" y="4738688"/>
          <p14:tracePt t="68515" x="6542088" y="4738688"/>
          <p14:tracePt t="68531" x="6546850" y="4745038"/>
          <p14:tracePt t="68539" x="6553200" y="4745038"/>
          <p14:tracePt t="68547" x="6557963" y="4745038"/>
          <p14:tracePt t="68555" x="6564313" y="4745038"/>
          <p14:tracePt t="68564" x="6570663" y="4745038"/>
          <p14:tracePt t="68572" x="6575425" y="4745038"/>
          <p14:tracePt t="68587" x="6581775" y="4745038"/>
          <p14:tracePt t="68603" x="6586538" y="4745038"/>
          <p14:tracePt t="68611" x="6592888" y="4745038"/>
          <p14:tracePt t="68626" x="6597650" y="4745038"/>
          <p14:tracePt t="68635" x="6608763" y="4745038"/>
          <p14:tracePt t="68643" x="6615113" y="4745038"/>
          <p14:tracePt t="68651" x="6619875" y="4745038"/>
          <p14:tracePt t="68659" x="6632575" y="4745038"/>
          <p14:tracePt t="68667" x="6654800" y="4745038"/>
          <p14:tracePt t="68675" x="6692900" y="4745038"/>
          <p14:tracePt t="68683" x="6750050" y="4738688"/>
          <p14:tracePt t="68690" x="6805613" y="4733925"/>
          <p14:tracePt t="68699" x="6884988" y="4716463"/>
          <p14:tracePt t="68707" x="6969125" y="4699000"/>
          <p14:tracePt t="68715" x="7064375" y="4672013"/>
          <p14:tracePt t="68724" x="7159625" y="4632325"/>
          <p14:tracePt t="68732" x="7243763" y="4586288"/>
          <p14:tracePt t="68740" x="7351713" y="4524375"/>
          <p14:tracePt t="68746" x="7429500" y="4475163"/>
          <p14:tracePt t="68755" x="7491413" y="4429125"/>
          <p14:tracePt t="68762" x="7542213" y="4391025"/>
          <p14:tracePt t="68771" x="7581900" y="4351338"/>
          <p14:tracePt t="68779" x="7610475" y="4316413"/>
          <p14:tracePt t="68786" x="7626350" y="4289425"/>
          <p14:tracePt t="68794" x="7648575" y="4267200"/>
          <p14:tracePt t="68803" x="7659688" y="4238625"/>
          <p14:tracePt t="68811" x="7659688" y="4232275"/>
          <p14:tracePt t="68818" x="7666038" y="4210050"/>
          <p14:tracePt t="68826" x="7677150" y="4187825"/>
          <p14:tracePt t="68834" x="7688263" y="4165600"/>
          <p14:tracePt t="68843" x="7710488" y="4125913"/>
          <p14:tracePt t="68850" x="7761288" y="4064000"/>
          <p14:tracePt t="68859" x="7851775" y="3986213"/>
          <p14:tracePt t="68867" x="7986713" y="3895725"/>
          <p14:tracePt t="68888" x="8362950" y="3670300"/>
          <p14:tracePt t="68891" x="8632825" y="3513138"/>
          <p14:tracePt t="68899" x="8913813" y="3389313"/>
        </p14:tracePtLst>
      </p14:laserTraceLst>
    </p:ext>
  </p:extLst>
</p:sld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新しいプレゼンテーション">
      <a:majorFont>
        <a:latin typeface="Times"/>
        <a:ea typeface="Osaka"/>
        <a:cs typeface=""/>
      </a:majorFont>
      <a:minorFont>
        <a:latin typeface="Times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saka" charset="-128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Osaka" charset="-128"/>
            <a:ea typeface="Osaka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E3EE844E1A3B045BD6B30A39C9C1697" ma:contentTypeVersion="0" ma:contentTypeDescription="新しいドキュメントを作成します。" ma:contentTypeScope="" ma:versionID="95b914c55d02d20b51ad78a5d597a72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9974ba431af1fc2c41082800503912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5BDAC5-E676-449C-B216-B4AA9D724D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92409A0-CAFF-4D31-A40A-0A6AA01718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31501</TotalTime>
  <Words>395</Words>
  <Application>Microsoft Office PowerPoint</Application>
  <PresentationFormat>画面に合わせる (4:3)</PresentationFormat>
  <Paragraphs>75</Paragraphs>
  <Slides>9</Slides>
  <Notes>1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7" baseType="lpstr">
      <vt:lpstr>ＭＳ Ｐゴシック</vt:lpstr>
      <vt:lpstr>Osaka</vt:lpstr>
      <vt:lpstr>游ゴシック</vt:lpstr>
      <vt:lpstr>Arial</vt:lpstr>
      <vt:lpstr>Calibri</vt:lpstr>
      <vt:lpstr>Times</vt:lpstr>
      <vt:lpstr>Times New Roman</vt:lpstr>
      <vt:lpstr>新しいプレゼンテーション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タイトルなし</dc:title>
  <dc:creator>小児科</dc:creator>
  <cp:lastModifiedBy>坂部 範章</cp:lastModifiedBy>
  <cp:revision>3102</cp:revision>
  <dcterms:created xsi:type="dcterms:W3CDTF">2004-03-23T01:28:27Z</dcterms:created>
  <dcterms:modified xsi:type="dcterms:W3CDTF">2023-07-11T00:04:40Z</dcterms:modified>
</cp:coreProperties>
</file>