
<file path=[Content_Types].xml><?xml version="1.0" encoding="utf-8"?>
<Types xmlns="http://schemas.openxmlformats.org/package/2006/content-types">
  <Default Extension="png" ContentType="image/png"/>
  <Default Extension="m4a" ContentType="audio/mp4"/>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0" r:id="rId1"/>
  </p:sldMasterIdLst>
  <p:notesMasterIdLst>
    <p:notesMasterId r:id="rId7"/>
  </p:notesMasterIdLst>
  <p:handoutMasterIdLst>
    <p:handoutMasterId r:id="rId8"/>
  </p:handoutMasterIdLst>
  <p:sldIdLst>
    <p:sldId id="4395" r:id="rId2"/>
    <p:sldId id="4405" r:id="rId3"/>
    <p:sldId id="4409" r:id="rId4"/>
    <p:sldId id="4408" r:id="rId5"/>
    <p:sldId id="4387" r:id="rId6"/>
  </p:sldIdLst>
  <p:sldSz cx="9144000" cy="6858000" type="screen4x3"/>
  <p:notesSz cx="6807200" cy="9939338"/>
  <p:defaultTextStyle>
    <a:defPPr>
      <a:defRPr lang="ja-JP"/>
    </a:defPPr>
    <a:lvl1pPr algn="l" rtl="0" eaLnBrk="0" fontAlgn="base" hangingPunct="0">
      <a:spcBef>
        <a:spcPct val="0"/>
      </a:spcBef>
      <a:spcAft>
        <a:spcPct val="0"/>
      </a:spcAft>
      <a:defRPr sz="2800" kern="1200">
        <a:solidFill>
          <a:schemeClr val="bg1"/>
        </a:solidFill>
        <a:latin typeface="Osaka" charset="-128"/>
        <a:ea typeface="Osaka" charset="-128"/>
        <a:cs typeface="+mn-cs"/>
      </a:defRPr>
    </a:lvl1pPr>
    <a:lvl2pPr marL="457200" algn="l" rtl="0" eaLnBrk="0" fontAlgn="base" hangingPunct="0">
      <a:spcBef>
        <a:spcPct val="0"/>
      </a:spcBef>
      <a:spcAft>
        <a:spcPct val="0"/>
      </a:spcAft>
      <a:defRPr sz="2800" kern="1200">
        <a:solidFill>
          <a:schemeClr val="bg1"/>
        </a:solidFill>
        <a:latin typeface="Osaka" charset="-128"/>
        <a:ea typeface="Osaka" charset="-128"/>
        <a:cs typeface="+mn-cs"/>
      </a:defRPr>
    </a:lvl2pPr>
    <a:lvl3pPr marL="914400" algn="l" rtl="0" eaLnBrk="0" fontAlgn="base" hangingPunct="0">
      <a:spcBef>
        <a:spcPct val="0"/>
      </a:spcBef>
      <a:spcAft>
        <a:spcPct val="0"/>
      </a:spcAft>
      <a:defRPr sz="2800" kern="1200">
        <a:solidFill>
          <a:schemeClr val="bg1"/>
        </a:solidFill>
        <a:latin typeface="Osaka" charset="-128"/>
        <a:ea typeface="Osaka" charset="-128"/>
        <a:cs typeface="+mn-cs"/>
      </a:defRPr>
    </a:lvl3pPr>
    <a:lvl4pPr marL="1371600" algn="l" rtl="0" eaLnBrk="0" fontAlgn="base" hangingPunct="0">
      <a:spcBef>
        <a:spcPct val="0"/>
      </a:spcBef>
      <a:spcAft>
        <a:spcPct val="0"/>
      </a:spcAft>
      <a:defRPr sz="2800" kern="1200">
        <a:solidFill>
          <a:schemeClr val="bg1"/>
        </a:solidFill>
        <a:latin typeface="Osaka" charset="-128"/>
        <a:ea typeface="Osaka" charset="-128"/>
        <a:cs typeface="+mn-cs"/>
      </a:defRPr>
    </a:lvl4pPr>
    <a:lvl5pPr marL="1828800" algn="l" rtl="0" eaLnBrk="0" fontAlgn="base" hangingPunct="0">
      <a:spcBef>
        <a:spcPct val="0"/>
      </a:spcBef>
      <a:spcAft>
        <a:spcPct val="0"/>
      </a:spcAft>
      <a:defRPr sz="2800" kern="1200">
        <a:solidFill>
          <a:schemeClr val="bg1"/>
        </a:solidFill>
        <a:latin typeface="Osaka" charset="-128"/>
        <a:ea typeface="Osaka" charset="-128"/>
        <a:cs typeface="+mn-cs"/>
      </a:defRPr>
    </a:lvl5pPr>
    <a:lvl6pPr marL="2286000" algn="l" defTabSz="914400" rtl="0" eaLnBrk="1" latinLnBrk="0" hangingPunct="1">
      <a:defRPr sz="2800" kern="1200">
        <a:solidFill>
          <a:schemeClr val="bg1"/>
        </a:solidFill>
        <a:latin typeface="Osaka" charset="-128"/>
        <a:ea typeface="Osaka" charset="-128"/>
        <a:cs typeface="+mn-cs"/>
      </a:defRPr>
    </a:lvl6pPr>
    <a:lvl7pPr marL="2743200" algn="l" defTabSz="914400" rtl="0" eaLnBrk="1" latinLnBrk="0" hangingPunct="1">
      <a:defRPr sz="2800" kern="1200">
        <a:solidFill>
          <a:schemeClr val="bg1"/>
        </a:solidFill>
        <a:latin typeface="Osaka" charset="-128"/>
        <a:ea typeface="Osaka" charset="-128"/>
        <a:cs typeface="+mn-cs"/>
      </a:defRPr>
    </a:lvl7pPr>
    <a:lvl8pPr marL="3200400" algn="l" defTabSz="914400" rtl="0" eaLnBrk="1" latinLnBrk="0" hangingPunct="1">
      <a:defRPr sz="2800" kern="1200">
        <a:solidFill>
          <a:schemeClr val="bg1"/>
        </a:solidFill>
        <a:latin typeface="Osaka" charset="-128"/>
        <a:ea typeface="Osaka" charset="-128"/>
        <a:cs typeface="+mn-cs"/>
      </a:defRPr>
    </a:lvl8pPr>
    <a:lvl9pPr marL="3657600" algn="l" defTabSz="914400" rtl="0" eaLnBrk="1" latinLnBrk="0" hangingPunct="1">
      <a:defRPr sz="2800" kern="1200">
        <a:solidFill>
          <a:schemeClr val="bg1"/>
        </a:solidFill>
        <a:latin typeface="Osaka" charset="-128"/>
        <a:ea typeface="Osaka"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30">
          <p15:clr>
            <a:srgbClr val="A4A3A4"/>
          </p15:clr>
        </p15:guide>
        <p15:guide id="2" pos="2144">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sukahara" initials="T" lastIdx="1" clrIdx="0">
    <p:extLst>
      <p:ext uri="{19B8F6BF-5375-455C-9EA6-DF929625EA0E}">
        <p15:presenceInfo xmlns:p15="http://schemas.microsoft.com/office/powerpoint/2012/main" userId="Tsukahara"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CC"/>
    <a:srgbClr val="FECEE3"/>
    <a:srgbClr val="FF0000"/>
    <a:srgbClr val="FFC000"/>
    <a:srgbClr val="FF7C80"/>
    <a:srgbClr val="000000"/>
    <a:srgbClr val="FFCDCE"/>
    <a:srgbClr val="00B0F0"/>
    <a:srgbClr val="C00000"/>
    <a:srgbClr val="00A1D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中間スタイル 2 - アクセント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73A0DAA-6AF3-43AB-8588-CEC1D06C72B9}" styleName="スタイル (中間)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中間スタイル 2 - アクセント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中間スタイル 2 - アクセント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9012ECD-51FC-41F1-AA8D-1B2483CD663E}" styleName="淡色スタイル 2 - アクセント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2D5ABB26-0587-4C30-8999-92F81FD0307C}" styleName="スタイルなし、表のグリッド線なし">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テーマ スタイル 1 - アクセント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9D7B26C5-4107-4FEC-AEDC-1716B250A1EF}" styleName="スタイル (淡色)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793D81CF-94F2-401A-BA57-92F5A7B2D0C5}" styleName="スタイル (中間)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B301B821-A1FF-4177-AEE7-76D212191A09}" styleName="中間スタイル 1 - アクセント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C7853C-536D-4A76-A0AE-DD22124D55A5}" styleName="テーマ スタイル 1 - アクセント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7E9639D4-E3E2-4D34-9284-5A2195B3D0D7}" styleName="スタイル (淡色)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095" autoAdjust="0"/>
    <p:restoredTop sz="89480" autoAdjust="0"/>
  </p:normalViewPr>
  <p:slideViewPr>
    <p:cSldViewPr>
      <p:cViewPr varScale="1">
        <p:scale>
          <a:sx n="60" d="100"/>
          <a:sy n="60" d="100"/>
        </p:scale>
        <p:origin x="1386" y="42"/>
      </p:cViewPr>
      <p:guideLst>
        <p:guide orient="horz" pos="2160"/>
        <p:guide pos="2880"/>
      </p:guideLst>
    </p:cSldViewPr>
  </p:slideViewPr>
  <p:outlineViewPr>
    <p:cViewPr>
      <p:scale>
        <a:sx n="33" d="100"/>
        <a:sy n="33" d="100"/>
      </p:scale>
      <p:origin x="0" y="0"/>
    </p:cViewPr>
  </p:outlineViewPr>
  <p:notesTextViewPr>
    <p:cViewPr>
      <p:scale>
        <a:sx n="50" d="100"/>
        <a:sy n="50" d="100"/>
      </p:scale>
      <p:origin x="0" y="0"/>
    </p:cViewPr>
  </p:notesTextViewPr>
  <p:sorterViewPr>
    <p:cViewPr varScale="1">
      <p:scale>
        <a:sx n="1" d="1"/>
        <a:sy n="1" d="1"/>
      </p:scale>
      <p:origin x="0" y="0"/>
    </p:cViewPr>
  </p:sorterViewPr>
  <p:notesViewPr>
    <p:cSldViewPr>
      <p:cViewPr varScale="1">
        <p:scale>
          <a:sx n="89" d="100"/>
          <a:sy n="89" d="100"/>
        </p:scale>
        <p:origin x="3810" y="90"/>
      </p:cViewPr>
      <p:guideLst>
        <p:guide orient="horz" pos="3130"/>
        <p:guide pos="2144"/>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handoutMaster" Target="handoutMasters/handoutMaster1.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notesMaster" Target="notesMasters/notesMaster1.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0" y="0"/>
            <a:ext cx="2949575" cy="496888"/>
          </a:xfrm>
          <a:prstGeom prst="rect">
            <a:avLst/>
          </a:prstGeom>
        </p:spPr>
        <p:txBody>
          <a:bodyPr vert="horz" lIns="91440" tIns="45720" rIns="91440" bIns="45720" rtlCol="0"/>
          <a:lstStyle>
            <a:lvl1pPr algn="l">
              <a:defRPr kumimoji="1" sz="1200"/>
            </a:lvl1pPr>
          </a:lstStyle>
          <a:p>
            <a:pPr>
              <a:defRPr/>
            </a:pPr>
            <a:endParaRPr lang="ja-JP" altLang="en-US" dirty="0"/>
          </a:p>
        </p:txBody>
      </p:sp>
      <p:sp>
        <p:nvSpPr>
          <p:cNvPr id="3" name="日付プレースホルダ 2"/>
          <p:cNvSpPr>
            <a:spLocks noGrp="1"/>
          </p:cNvSpPr>
          <p:nvPr>
            <p:ph type="dt" sz="quarter" idx="1"/>
          </p:nvPr>
        </p:nvSpPr>
        <p:spPr>
          <a:xfrm>
            <a:off x="3856038" y="0"/>
            <a:ext cx="2949575" cy="496888"/>
          </a:xfrm>
          <a:prstGeom prst="rect">
            <a:avLst/>
          </a:prstGeom>
        </p:spPr>
        <p:txBody>
          <a:bodyPr vert="horz" lIns="91440" tIns="45720" rIns="91440" bIns="45720" rtlCol="0"/>
          <a:lstStyle>
            <a:lvl1pPr algn="r">
              <a:defRPr kumimoji="1" sz="1200"/>
            </a:lvl1pPr>
          </a:lstStyle>
          <a:p>
            <a:pPr>
              <a:defRPr/>
            </a:pPr>
            <a:fld id="{BB58F397-7CC1-465A-8303-AC9A35590511}" type="datetimeFigureOut">
              <a:rPr lang="ja-JP" altLang="en-US"/>
              <a:pPr>
                <a:defRPr/>
              </a:pPr>
              <a:t>2023/12/2</a:t>
            </a:fld>
            <a:endParaRPr lang="ja-JP" altLang="en-US" dirty="0"/>
          </a:p>
        </p:txBody>
      </p:sp>
      <p:sp>
        <p:nvSpPr>
          <p:cNvPr id="4" name="フッター プレースホルダ 3"/>
          <p:cNvSpPr>
            <a:spLocks noGrp="1"/>
          </p:cNvSpPr>
          <p:nvPr>
            <p:ph type="ftr" sz="quarter" idx="2"/>
          </p:nvPr>
        </p:nvSpPr>
        <p:spPr>
          <a:xfrm>
            <a:off x="0" y="9440863"/>
            <a:ext cx="2949575" cy="496887"/>
          </a:xfrm>
          <a:prstGeom prst="rect">
            <a:avLst/>
          </a:prstGeom>
        </p:spPr>
        <p:txBody>
          <a:bodyPr vert="horz" lIns="91440" tIns="45720" rIns="91440" bIns="45720" rtlCol="0" anchor="b"/>
          <a:lstStyle>
            <a:lvl1pPr algn="l">
              <a:defRPr kumimoji="1" sz="1200"/>
            </a:lvl1pPr>
          </a:lstStyle>
          <a:p>
            <a:pPr>
              <a:defRPr/>
            </a:pPr>
            <a:endParaRPr lang="ja-JP" altLang="en-US" dirty="0"/>
          </a:p>
        </p:txBody>
      </p:sp>
      <p:sp>
        <p:nvSpPr>
          <p:cNvPr id="5" name="スライド番号プレースホルダ 4"/>
          <p:cNvSpPr>
            <a:spLocks noGrp="1"/>
          </p:cNvSpPr>
          <p:nvPr>
            <p:ph type="sldNum" sz="quarter" idx="3"/>
          </p:nvPr>
        </p:nvSpPr>
        <p:spPr>
          <a:xfrm>
            <a:off x="3856038" y="9440863"/>
            <a:ext cx="2949575" cy="496887"/>
          </a:xfrm>
          <a:prstGeom prst="rect">
            <a:avLst/>
          </a:prstGeom>
        </p:spPr>
        <p:txBody>
          <a:bodyPr vert="horz" lIns="91440" tIns="45720" rIns="91440" bIns="45720" rtlCol="0" anchor="b"/>
          <a:lstStyle>
            <a:lvl1pPr algn="r">
              <a:defRPr kumimoji="1" sz="1200"/>
            </a:lvl1pPr>
          </a:lstStyle>
          <a:p>
            <a:pPr>
              <a:defRPr/>
            </a:pPr>
            <a:fld id="{92A97906-DF03-43F4-BCAC-CB2F5D77A49C}" type="slidenum">
              <a:rPr lang="ja-JP" altLang="en-US"/>
              <a:pPr>
                <a:defRPr/>
              </a:pPr>
              <a:t>‹#›</a:t>
            </a:fld>
            <a:endParaRPr lang="ja-JP" altLang="en-US" dirty="0"/>
          </a:p>
        </p:txBody>
      </p:sp>
    </p:spTree>
    <p:extLst>
      <p:ext uri="{BB962C8B-B14F-4D97-AF65-F5344CB8AC3E}">
        <p14:creationId xmlns:p14="http://schemas.microsoft.com/office/powerpoint/2010/main" val="109438710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0" y="0"/>
            <a:ext cx="2949575" cy="496888"/>
          </a:xfrm>
          <a:prstGeom prst="rect">
            <a:avLst/>
          </a:prstGeom>
        </p:spPr>
        <p:txBody>
          <a:bodyPr vert="horz" lIns="91440" tIns="45720" rIns="91440" bIns="45720" rtlCol="0"/>
          <a:lstStyle>
            <a:lvl1pPr algn="l">
              <a:defRPr sz="1200"/>
            </a:lvl1pPr>
          </a:lstStyle>
          <a:p>
            <a:endParaRPr kumimoji="1" lang="ja-JP" altLang="en-US" dirty="0"/>
          </a:p>
        </p:txBody>
      </p:sp>
      <p:sp>
        <p:nvSpPr>
          <p:cNvPr id="3" name="日付プレースホルダ 2"/>
          <p:cNvSpPr>
            <a:spLocks noGrp="1"/>
          </p:cNvSpPr>
          <p:nvPr>
            <p:ph type="dt" idx="1"/>
          </p:nvPr>
        </p:nvSpPr>
        <p:spPr>
          <a:xfrm>
            <a:off x="3856038" y="0"/>
            <a:ext cx="2949575" cy="496888"/>
          </a:xfrm>
          <a:prstGeom prst="rect">
            <a:avLst/>
          </a:prstGeom>
        </p:spPr>
        <p:txBody>
          <a:bodyPr vert="horz" lIns="91440" tIns="45720" rIns="91440" bIns="45720" rtlCol="0"/>
          <a:lstStyle>
            <a:lvl1pPr algn="r">
              <a:defRPr sz="1200"/>
            </a:lvl1pPr>
          </a:lstStyle>
          <a:p>
            <a:fld id="{934CD3FE-C784-48F4-8782-365CAC1D723B}" type="datetimeFigureOut">
              <a:rPr kumimoji="1" lang="ja-JP" altLang="en-US" smtClean="0"/>
              <a:pPr/>
              <a:t>2023/12/2</a:t>
            </a:fld>
            <a:endParaRPr kumimoji="1" lang="ja-JP" altLang="en-US" dirty="0"/>
          </a:p>
        </p:txBody>
      </p:sp>
      <p:sp>
        <p:nvSpPr>
          <p:cNvPr id="4" name="スライド イメージ プレースホルダ 3"/>
          <p:cNvSpPr>
            <a:spLocks noGrp="1" noRot="1" noChangeAspect="1"/>
          </p:cNvSpPr>
          <p:nvPr>
            <p:ph type="sldImg" idx="2"/>
          </p:nvPr>
        </p:nvSpPr>
        <p:spPr>
          <a:xfrm>
            <a:off x="920750" y="746125"/>
            <a:ext cx="4965700" cy="3725863"/>
          </a:xfrm>
          <a:prstGeom prst="rect">
            <a:avLst/>
          </a:prstGeom>
          <a:noFill/>
          <a:ln w="12700">
            <a:solidFill>
              <a:prstClr val="black"/>
            </a:solidFill>
          </a:ln>
        </p:spPr>
        <p:txBody>
          <a:bodyPr vert="horz" lIns="91440" tIns="45720" rIns="91440" bIns="45720" rtlCol="0" anchor="ctr"/>
          <a:lstStyle/>
          <a:p>
            <a:endParaRPr lang="ja-JP" altLang="en-US" dirty="0"/>
          </a:p>
        </p:txBody>
      </p:sp>
      <p:sp>
        <p:nvSpPr>
          <p:cNvPr id="5" name="ノート プレースホルダ 4"/>
          <p:cNvSpPr>
            <a:spLocks noGrp="1"/>
          </p:cNvSpPr>
          <p:nvPr>
            <p:ph type="body" sz="quarter" idx="3"/>
          </p:nvPr>
        </p:nvSpPr>
        <p:spPr>
          <a:xfrm>
            <a:off x="681038" y="4721225"/>
            <a:ext cx="5445125" cy="4471988"/>
          </a:xfrm>
          <a:prstGeom prst="rect">
            <a:avLst/>
          </a:prstGeom>
        </p:spPr>
        <p:txBody>
          <a:bodyPr vert="horz" lIns="91440" tIns="45720" rIns="91440" bIns="45720" rtlCol="0">
            <a:normAutofit/>
          </a:body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 5"/>
          <p:cNvSpPr>
            <a:spLocks noGrp="1"/>
          </p:cNvSpPr>
          <p:nvPr>
            <p:ph type="ftr" sz="quarter" idx="4"/>
          </p:nvPr>
        </p:nvSpPr>
        <p:spPr>
          <a:xfrm>
            <a:off x="0" y="9440863"/>
            <a:ext cx="2949575" cy="496887"/>
          </a:xfrm>
          <a:prstGeom prst="rect">
            <a:avLst/>
          </a:prstGeom>
        </p:spPr>
        <p:txBody>
          <a:bodyPr vert="horz" lIns="91440" tIns="45720" rIns="91440" bIns="45720" rtlCol="0" anchor="b"/>
          <a:lstStyle>
            <a:lvl1pPr algn="l">
              <a:defRPr sz="1200"/>
            </a:lvl1pPr>
          </a:lstStyle>
          <a:p>
            <a:endParaRPr kumimoji="1" lang="ja-JP" altLang="en-US" dirty="0"/>
          </a:p>
        </p:txBody>
      </p:sp>
      <p:sp>
        <p:nvSpPr>
          <p:cNvPr id="7" name="スライド番号プレースホルダ 6"/>
          <p:cNvSpPr>
            <a:spLocks noGrp="1"/>
          </p:cNvSpPr>
          <p:nvPr>
            <p:ph type="sldNum" sz="quarter" idx="5"/>
          </p:nvPr>
        </p:nvSpPr>
        <p:spPr>
          <a:xfrm>
            <a:off x="3856038" y="9440863"/>
            <a:ext cx="2949575" cy="496887"/>
          </a:xfrm>
          <a:prstGeom prst="rect">
            <a:avLst/>
          </a:prstGeom>
        </p:spPr>
        <p:txBody>
          <a:bodyPr vert="horz" lIns="91440" tIns="45720" rIns="91440" bIns="45720" rtlCol="0" anchor="b"/>
          <a:lstStyle>
            <a:lvl1pPr algn="r">
              <a:defRPr sz="1200"/>
            </a:lvl1pPr>
          </a:lstStyle>
          <a:p>
            <a:fld id="{BE4543E2-296F-45AF-AE45-1853DD3AF3CB}" type="slidenum">
              <a:rPr kumimoji="1" lang="ja-JP" altLang="en-US" smtClean="0"/>
              <a:pPr/>
              <a:t>‹#›</a:t>
            </a:fld>
            <a:endParaRPr kumimoji="1" lang="ja-JP" altLang="en-US" dirty="0"/>
          </a:p>
        </p:txBody>
      </p:sp>
    </p:spTree>
    <p:extLst>
      <p:ext uri="{BB962C8B-B14F-4D97-AF65-F5344CB8AC3E}">
        <p14:creationId xmlns:p14="http://schemas.microsoft.com/office/powerpoint/2010/main" val="39756675"/>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BE4543E2-296F-45AF-AE45-1853DD3AF3CB}" type="slidenum">
              <a:rPr kumimoji="1" lang="ja-JP" altLang="en-US" smtClean="0"/>
              <a:pPr/>
              <a:t>2</a:t>
            </a:fld>
            <a:endParaRPr kumimoji="1" lang="ja-JP" altLang="en-US" dirty="0"/>
          </a:p>
        </p:txBody>
      </p:sp>
    </p:spTree>
    <p:extLst>
      <p:ext uri="{BB962C8B-B14F-4D97-AF65-F5344CB8AC3E}">
        <p14:creationId xmlns:p14="http://schemas.microsoft.com/office/powerpoint/2010/main" val="15841276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a:t>マスタ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a:t>マスタ サブタイトルの書式設定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dirty="0"/>
          </a:p>
        </p:txBody>
      </p:sp>
      <p:sp>
        <p:nvSpPr>
          <p:cNvPr id="6" name="Rectangle 6"/>
          <p:cNvSpPr>
            <a:spLocks noGrp="1" noChangeArrowheads="1"/>
          </p:cNvSpPr>
          <p:nvPr>
            <p:ph type="sldNum" sz="quarter" idx="12"/>
          </p:nvPr>
        </p:nvSpPr>
        <p:spPr>
          <a:ln/>
        </p:spPr>
        <p:txBody>
          <a:bodyPr/>
          <a:lstStyle>
            <a:lvl1pPr>
              <a:defRPr/>
            </a:lvl1pPr>
          </a:lstStyle>
          <a:p>
            <a:pPr>
              <a:defRPr/>
            </a:pPr>
            <a:fld id="{32DD3DE0-E929-4EB8-97B8-60637EDC3CD5}" type="slidenum">
              <a:rPr lang="en-US" altLang="ja-JP"/>
              <a:pPr>
                <a:defRPr/>
              </a:pPr>
              <a:t>‹#›</a:t>
            </a:fld>
            <a:endParaRPr lang="en-US" altLang="ja-JP"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dirty="0"/>
          </a:p>
        </p:txBody>
      </p:sp>
      <p:sp>
        <p:nvSpPr>
          <p:cNvPr id="6" name="Rectangle 6"/>
          <p:cNvSpPr>
            <a:spLocks noGrp="1" noChangeArrowheads="1"/>
          </p:cNvSpPr>
          <p:nvPr>
            <p:ph type="sldNum" sz="quarter" idx="12"/>
          </p:nvPr>
        </p:nvSpPr>
        <p:spPr>
          <a:ln/>
        </p:spPr>
        <p:txBody>
          <a:bodyPr/>
          <a:lstStyle>
            <a:lvl1pPr>
              <a:defRPr/>
            </a:lvl1pPr>
          </a:lstStyle>
          <a:p>
            <a:pPr>
              <a:defRPr/>
            </a:pPr>
            <a:fld id="{BAFEEEB3-ACC4-4B9E-B1A3-FC5BB1322C5D}" type="slidenum">
              <a:rPr lang="en-US" altLang="ja-JP"/>
              <a:pPr>
                <a:defRPr/>
              </a:pPr>
              <a:t>‹#›</a:t>
            </a:fld>
            <a:endParaRPr lang="en-US" altLang="ja-JP"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15100" y="609600"/>
            <a:ext cx="1943100" cy="5486400"/>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685800" y="609600"/>
            <a:ext cx="5676900" cy="5486400"/>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dirty="0"/>
          </a:p>
        </p:txBody>
      </p:sp>
      <p:sp>
        <p:nvSpPr>
          <p:cNvPr id="6" name="Rectangle 6"/>
          <p:cNvSpPr>
            <a:spLocks noGrp="1" noChangeArrowheads="1"/>
          </p:cNvSpPr>
          <p:nvPr>
            <p:ph type="sldNum" sz="quarter" idx="12"/>
          </p:nvPr>
        </p:nvSpPr>
        <p:spPr>
          <a:ln/>
        </p:spPr>
        <p:txBody>
          <a:bodyPr/>
          <a:lstStyle>
            <a:lvl1pPr>
              <a:defRPr/>
            </a:lvl1pPr>
          </a:lstStyle>
          <a:p>
            <a:pPr>
              <a:defRPr/>
            </a:pPr>
            <a:fld id="{2EC5F6E1-9363-4445-AD8E-3181CE7F4307}" type="slidenum">
              <a:rPr lang="en-US" altLang="ja-JP"/>
              <a:pPr>
                <a:defRPr/>
              </a:pPr>
              <a:t>‹#›</a:t>
            </a:fld>
            <a:endParaRPr lang="en-US" altLang="ja-JP"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dirty="0"/>
          </a:p>
        </p:txBody>
      </p:sp>
      <p:sp>
        <p:nvSpPr>
          <p:cNvPr id="6" name="Rectangle 6"/>
          <p:cNvSpPr>
            <a:spLocks noGrp="1" noChangeArrowheads="1"/>
          </p:cNvSpPr>
          <p:nvPr>
            <p:ph type="sldNum" sz="quarter" idx="12"/>
          </p:nvPr>
        </p:nvSpPr>
        <p:spPr>
          <a:ln/>
        </p:spPr>
        <p:txBody>
          <a:bodyPr/>
          <a:lstStyle>
            <a:lvl1pPr>
              <a:defRPr/>
            </a:lvl1pPr>
          </a:lstStyle>
          <a:p>
            <a:pPr>
              <a:defRPr/>
            </a:pPr>
            <a:fld id="{2A96A57A-9F6B-4254-A1BA-F66CB87B6826}" type="slidenum">
              <a:rPr lang="en-US" altLang="ja-JP"/>
              <a:pPr>
                <a:defRPr/>
              </a:pPr>
              <a:t>‹#›</a:t>
            </a:fld>
            <a:endParaRPr lang="en-US" altLang="ja-JP"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a:t>マスタ タイトルの書式設定</a:t>
            </a:r>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dirty="0"/>
          </a:p>
        </p:txBody>
      </p:sp>
      <p:sp>
        <p:nvSpPr>
          <p:cNvPr id="6" name="Rectangle 6"/>
          <p:cNvSpPr>
            <a:spLocks noGrp="1" noChangeArrowheads="1"/>
          </p:cNvSpPr>
          <p:nvPr>
            <p:ph type="sldNum" sz="quarter" idx="12"/>
          </p:nvPr>
        </p:nvSpPr>
        <p:spPr>
          <a:ln/>
        </p:spPr>
        <p:txBody>
          <a:bodyPr/>
          <a:lstStyle>
            <a:lvl1pPr>
              <a:defRPr/>
            </a:lvl1pPr>
          </a:lstStyle>
          <a:p>
            <a:pPr>
              <a:defRPr/>
            </a:pPr>
            <a:fld id="{6364DF38-FE99-4CDF-8C9F-789C7566D681}" type="slidenum">
              <a:rPr lang="en-US" altLang="ja-JP"/>
              <a:pPr>
                <a:defRPr/>
              </a:pPr>
              <a:t>‹#›</a:t>
            </a:fld>
            <a:endParaRPr lang="en-US" altLang="ja-JP"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dirty="0"/>
          </a:p>
        </p:txBody>
      </p:sp>
      <p:sp>
        <p:nvSpPr>
          <p:cNvPr id="7" name="Rectangle 6"/>
          <p:cNvSpPr>
            <a:spLocks noGrp="1" noChangeArrowheads="1"/>
          </p:cNvSpPr>
          <p:nvPr>
            <p:ph type="sldNum" sz="quarter" idx="12"/>
          </p:nvPr>
        </p:nvSpPr>
        <p:spPr>
          <a:ln/>
        </p:spPr>
        <p:txBody>
          <a:bodyPr/>
          <a:lstStyle>
            <a:lvl1pPr>
              <a:defRPr/>
            </a:lvl1pPr>
          </a:lstStyle>
          <a:p>
            <a:pPr>
              <a:defRPr/>
            </a:pPr>
            <a:fld id="{D1C4FAE7-30AE-4737-8493-E225CAB7C2A2}" type="slidenum">
              <a:rPr lang="en-US" altLang="ja-JP"/>
              <a:pPr>
                <a:defRPr/>
              </a:pPr>
              <a:t>‹#›</a:t>
            </a:fld>
            <a:endParaRPr lang="en-US" altLang="ja-JP"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dirty="0"/>
          </a:p>
        </p:txBody>
      </p:sp>
      <p:sp>
        <p:nvSpPr>
          <p:cNvPr id="9" name="Rectangle 6"/>
          <p:cNvSpPr>
            <a:spLocks noGrp="1" noChangeArrowheads="1"/>
          </p:cNvSpPr>
          <p:nvPr>
            <p:ph type="sldNum" sz="quarter" idx="12"/>
          </p:nvPr>
        </p:nvSpPr>
        <p:spPr>
          <a:ln/>
        </p:spPr>
        <p:txBody>
          <a:bodyPr/>
          <a:lstStyle>
            <a:lvl1pPr>
              <a:defRPr/>
            </a:lvl1pPr>
          </a:lstStyle>
          <a:p>
            <a:pPr>
              <a:defRPr/>
            </a:pPr>
            <a:fld id="{183B0858-C512-48F7-8351-80E245006F95}" type="slidenum">
              <a:rPr lang="en-US" altLang="ja-JP"/>
              <a:pPr>
                <a:defRPr/>
              </a:pPr>
              <a:t>‹#›</a:t>
            </a:fld>
            <a:endParaRPr lang="en-US" altLang="ja-JP"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dirty="0"/>
          </a:p>
        </p:txBody>
      </p:sp>
      <p:sp>
        <p:nvSpPr>
          <p:cNvPr id="5" name="Rectangle 6"/>
          <p:cNvSpPr>
            <a:spLocks noGrp="1" noChangeArrowheads="1"/>
          </p:cNvSpPr>
          <p:nvPr>
            <p:ph type="sldNum" sz="quarter" idx="12"/>
          </p:nvPr>
        </p:nvSpPr>
        <p:spPr>
          <a:ln/>
        </p:spPr>
        <p:txBody>
          <a:bodyPr/>
          <a:lstStyle>
            <a:lvl1pPr>
              <a:defRPr/>
            </a:lvl1pPr>
          </a:lstStyle>
          <a:p>
            <a:pPr>
              <a:defRPr/>
            </a:pPr>
            <a:fld id="{5A4B0089-BBC3-42EF-98D6-9BA010E2D689}" type="slidenum">
              <a:rPr lang="en-US" altLang="ja-JP"/>
              <a:pPr>
                <a:defRPr/>
              </a:pPr>
              <a:t>‹#›</a:t>
            </a:fld>
            <a:endParaRPr lang="en-US" altLang="ja-JP"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dirty="0"/>
          </a:p>
        </p:txBody>
      </p:sp>
      <p:sp>
        <p:nvSpPr>
          <p:cNvPr id="4" name="Rectangle 6"/>
          <p:cNvSpPr>
            <a:spLocks noGrp="1" noChangeArrowheads="1"/>
          </p:cNvSpPr>
          <p:nvPr>
            <p:ph type="sldNum" sz="quarter" idx="12"/>
          </p:nvPr>
        </p:nvSpPr>
        <p:spPr>
          <a:ln/>
        </p:spPr>
        <p:txBody>
          <a:bodyPr/>
          <a:lstStyle>
            <a:lvl1pPr>
              <a:defRPr/>
            </a:lvl1pPr>
          </a:lstStyle>
          <a:p>
            <a:pPr>
              <a:defRPr/>
            </a:pPr>
            <a:fld id="{BEEAE209-2003-4231-9BBD-616178C4DFDA}" type="slidenum">
              <a:rPr lang="en-US" altLang="ja-JP"/>
              <a:pPr>
                <a:defRPr/>
              </a:pPr>
              <a:t>‹#›</a:t>
            </a:fld>
            <a:endParaRPr lang="en-US" altLang="ja-JP"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a:t>マスタ タイトルの書式設定</a:t>
            </a:r>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dirty="0"/>
          </a:p>
        </p:txBody>
      </p:sp>
      <p:sp>
        <p:nvSpPr>
          <p:cNvPr id="7" name="Rectangle 6"/>
          <p:cNvSpPr>
            <a:spLocks noGrp="1" noChangeArrowheads="1"/>
          </p:cNvSpPr>
          <p:nvPr>
            <p:ph type="sldNum" sz="quarter" idx="12"/>
          </p:nvPr>
        </p:nvSpPr>
        <p:spPr>
          <a:ln/>
        </p:spPr>
        <p:txBody>
          <a:bodyPr/>
          <a:lstStyle>
            <a:lvl1pPr>
              <a:defRPr/>
            </a:lvl1pPr>
          </a:lstStyle>
          <a:p>
            <a:pPr>
              <a:defRPr/>
            </a:pPr>
            <a:fld id="{7C104FDE-232D-4F33-9E4C-48A9F86C6956}" type="slidenum">
              <a:rPr lang="en-US" altLang="ja-JP"/>
              <a:pPr>
                <a:defRPr/>
              </a:pPr>
              <a:t>‹#›</a:t>
            </a:fld>
            <a:endParaRPr lang="en-US" altLang="ja-JP"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a:t>マスタ タイトルの書式設定</a:t>
            </a:r>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dirty="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dirty="0"/>
          </a:p>
        </p:txBody>
      </p:sp>
      <p:sp>
        <p:nvSpPr>
          <p:cNvPr id="7" name="Rectangle 6"/>
          <p:cNvSpPr>
            <a:spLocks noGrp="1" noChangeArrowheads="1"/>
          </p:cNvSpPr>
          <p:nvPr>
            <p:ph type="sldNum" sz="quarter" idx="12"/>
          </p:nvPr>
        </p:nvSpPr>
        <p:spPr>
          <a:ln/>
        </p:spPr>
        <p:txBody>
          <a:bodyPr/>
          <a:lstStyle>
            <a:lvl1pPr>
              <a:defRPr/>
            </a:lvl1pPr>
          </a:lstStyle>
          <a:p>
            <a:pPr>
              <a:defRPr/>
            </a:pPr>
            <a:fld id="{F996D621-FBA4-4C98-B2B5-2F4546412C00}" type="slidenum">
              <a:rPr lang="en-US" altLang="ja-JP"/>
              <a:pPr>
                <a:defRPr/>
              </a:pPr>
              <a:t>‹#›</a:t>
            </a:fld>
            <a:endParaRPr lang="en-US" altLang="ja-JP"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205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554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kumimoji="1" sz="1400">
                <a:solidFill>
                  <a:schemeClr val="tx1"/>
                </a:solidFill>
                <a:latin typeface="+mn-lt"/>
              </a:defRPr>
            </a:lvl1pPr>
          </a:lstStyle>
          <a:p>
            <a:pPr>
              <a:defRPr/>
            </a:pPr>
            <a:endParaRPr lang="en-US" altLang="ja-JP" dirty="0"/>
          </a:p>
        </p:txBody>
      </p:sp>
      <p:sp>
        <p:nvSpPr>
          <p:cNvPr id="6554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1" sz="1400">
                <a:solidFill>
                  <a:schemeClr val="tx1"/>
                </a:solidFill>
                <a:latin typeface="+mn-lt"/>
              </a:defRPr>
            </a:lvl1pPr>
          </a:lstStyle>
          <a:p>
            <a:pPr>
              <a:defRPr/>
            </a:pPr>
            <a:endParaRPr lang="en-US" altLang="ja-JP" dirty="0"/>
          </a:p>
        </p:txBody>
      </p:sp>
      <p:sp>
        <p:nvSpPr>
          <p:cNvPr id="6554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kumimoji="1" sz="1400">
                <a:solidFill>
                  <a:schemeClr val="tx1"/>
                </a:solidFill>
                <a:latin typeface="+mn-lt"/>
              </a:defRPr>
            </a:lvl1pPr>
          </a:lstStyle>
          <a:p>
            <a:pPr>
              <a:defRPr/>
            </a:pPr>
            <a:fld id="{076A6EC8-7D72-4B31-9526-84AD91916168}" type="slidenum">
              <a:rPr lang="en-US" altLang="ja-JP"/>
              <a:pPr>
                <a:defRPr/>
              </a:pPr>
              <a:t>‹#›</a:t>
            </a:fld>
            <a:endParaRPr lang="en-US" altLang="ja-JP" dirty="0"/>
          </a:p>
        </p:txBody>
      </p:sp>
    </p:spTree>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Lst>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microsoft.com/office/2007/relationships/hdphoto" Target="../media/hdphoto2.wdp"/><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microsoft.com/office/2007/relationships/hdphoto" Target="../media/hdphoto1.wdp"/><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8.png"/><Relationship Id="rId18" Type="http://schemas.microsoft.com/office/2007/relationships/hdphoto" Target="../media/hdphoto9.wdp"/><Relationship Id="rId3" Type="http://schemas.openxmlformats.org/officeDocument/2006/relationships/slideLayout" Target="../slideLayouts/slideLayout2.xml"/><Relationship Id="rId21" Type="http://schemas.openxmlformats.org/officeDocument/2006/relationships/image" Target="../media/image3.png"/><Relationship Id="rId7" Type="http://schemas.openxmlformats.org/officeDocument/2006/relationships/image" Target="../media/image5.png"/><Relationship Id="rId12" Type="http://schemas.microsoft.com/office/2007/relationships/hdphoto" Target="../media/hdphoto6.wdp"/><Relationship Id="rId17" Type="http://schemas.openxmlformats.org/officeDocument/2006/relationships/image" Target="../media/image10.png"/><Relationship Id="rId2" Type="http://schemas.openxmlformats.org/officeDocument/2006/relationships/audio" Target="../media/media2.m4a"/><Relationship Id="rId16" Type="http://schemas.microsoft.com/office/2007/relationships/hdphoto" Target="../media/hdphoto8.wdp"/><Relationship Id="rId20" Type="http://schemas.microsoft.com/office/2007/relationships/hdphoto" Target="../media/hdphoto10.wdp"/><Relationship Id="rId1" Type="http://schemas.microsoft.com/office/2007/relationships/media" Target="../media/media2.m4a"/><Relationship Id="rId6" Type="http://schemas.microsoft.com/office/2007/relationships/hdphoto" Target="../media/hdphoto3.wdp"/><Relationship Id="rId11" Type="http://schemas.openxmlformats.org/officeDocument/2006/relationships/image" Target="../media/image7.png"/><Relationship Id="rId5" Type="http://schemas.openxmlformats.org/officeDocument/2006/relationships/image" Target="../media/image4.png"/><Relationship Id="rId15" Type="http://schemas.openxmlformats.org/officeDocument/2006/relationships/image" Target="../media/image9.png"/><Relationship Id="rId10" Type="http://schemas.microsoft.com/office/2007/relationships/hdphoto" Target="../media/hdphoto5.wdp"/><Relationship Id="rId19" Type="http://schemas.openxmlformats.org/officeDocument/2006/relationships/image" Target="../media/image11.png"/><Relationship Id="rId4" Type="http://schemas.openxmlformats.org/officeDocument/2006/relationships/notesSlide" Target="../notesSlides/notesSlide1.xml"/><Relationship Id="rId9" Type="http://schemas.openxmlformats.org/officeDocument/2006/relationships/image" Target="../media/image6.png"/><Relationship Id="rId14" Type="http://schemas.microsoft.com/office/2007/relationships/hdphoto" Target="../media/hdphoto7.wdp"/></Relationships>
</file>

<file path=ppt/slides/_rels/slide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microsoft.com/office/2007/relationships/hdphoto" Target="../media/hdphoto12.wdp"/><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3.png"/><Relationship Id="rId5" Type="http://schemas.microsoft.com/office/2007/relationships/hdphoto" Target="../media/hdphoto11.wdp"/><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2.xml"/><Relationship Id="rId7" Type="http://schemas.microsoft.com/office/2007/relationships/hdphoto" Target="../media/hdphoto14.wdp"/><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5.png"/><Relationship Id="rId5" Type="http://schemas.microsoft.com/office/2007/relationships/hdphoto" Target="../media/hdphoto13.wdp"/><Relationship Id="rId10" Type="http://schemas.openxmlformats.org/officeDocument/2006/relationships/image" Target="../media/image3.png"/><Relationship Id="rId4" Type="http://schemas.openxmlformats.org/officeDocument/2006/relationships/image" Target="../media/image14.png"/><Relationship Id="rId9" Type="http://schemas.microsoft.com/office/2007/relationships/hdphoto" Target="../media/hdphoto15.wdp"/></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3.png"/><Relationship Id="rId5" Type="http://schemas.microsoft.com/office/2007/relationships/hdphoto" Target="../media/hdphoto16.wdp"/><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正方形/長方形 10">
            <a:extLst>
              <a:ext uri="{FF2B5EF4-FFF2-40B4-BE49-F238E27FC236}">
                <a16:creationId xmlns:a16="http://schemas.microsoft.com/office/drawing/2014/main" id="{52A5F30E-CD4D-4B10-8EDB-D90EAAE5FFE5}"/>
              </a:ext>
            </a:extLst>
          </p:cNvPr>
          <p:cNvSpPr/>
          <p:nvPr/>
        </p:nvSpPr>
        <p:spPr>
          <a:xfrm>
            <a:off x="98096" y="6488668"/>
            <a:ext cx="832279" cy="369332"/>
          </a:xfrm>
          <a:prstGeom prst="rect">
            <a:avLst/>
          </a:prstGeom>
        </p:spPr>
        <p:txBody>
          <a:bodyPr wrap="none">
            <a:spAutoFit/>
          </a:bodyPr>
          <a:lstStyle/>
          <a:p>
            <a:r>
              <a:rPr lang="en-US" altLang="ja-JP" sz="1800" b="1" dirty="0">
                <a:solidFill>
                  <a:srgbClr val="002060"/>
                </a:solidFill>
                <a:latin typeface="游ゴシック" panose="020B0400000000000000" pitchFamily="50" charset="-128"/>
                <a:ea typeface="游ゴシック" panose="020B0400000000000000" pitchFamily="50" charset="-128"/>
              </a:rPr>
              <a:t>11/15</a:t>
            </a:r>
            <a:endParaRPr lang="ja-JP" altLang="en-US" sz="1800" b="1" dirty="0">
              <a:solidFill>
                <a:srgbClr val="002060"/>
              </a:solidFill>
              <a:latin typeface="游ゴシック" panose="020B0400000000000000" pitchFamily="50" charset="-128"/>
              <a:ea typeface="游ゴシック" panose="020B0400000000000000" pitchFamily="50" charset="-128"/>
            </a:endParaRPr>
          </a:p>
        </p:txBody>
      </p:sp>
      <p:pic>
        <p:nvPicPr>
          <p:cNvPr id="12" name="図 11">
            <a:extLst>
              <a:ext uri="{FF2B5EF4-FFF2-40B4-BE49-F238E27FC236}">
                <a16:creationId xmlns:a16="http://schemas.microsoft.com/office/drawing/2014/main" id="{0DBAFDEF-CC45-4B34-B010-3DEA88D78B6A}"/>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contrast="8000"/>
                    </a14:imgEffect>
                  </a14:imgLayer>
                </a14:imgProps>
              </a:ext>
            </a:extLst>
          </a:blip>
          <a:stretch>
            <a:fillRect/>
          </a:stretch>
        </p:blipFill>
        <p:spPr>
          <a:xfrm>
            <a:off x="98096" y="188511"/>
            <a:ext cx="5975778" cy="4242452"/>
          </a:xfrm>
          <a:prstGeom prst="rect">
            <a:avLst/>
          </a:prstGeom>
        </p:spPr>
      </p:pic>
      <p:pic>
        <p:nvPicPr>
          <p:cNvPr id="13" name="図 12">
            <a:extLst>
              <a:ext uri="{FF2B5EF4-FFF2-40B4-BE49-F238E27FC236}">
                <a16:creationId xmlns:a16="http://schemas.microsoft.com/office/drawing/2014/main" id="{6BED9586-E158-4AA6-B47F-45EA31ABE1EB}"/>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contrast="8000"/>
                    </a14:imgEffect>
                  </a14:imgLayer>
                </a14:imgProps>
              </a:ext>
            </a:extLst>
          </a:blip>
          <a:stretch>
            <a:fillRect/>
          </a:stretch>
        </p:blipFill>
        <p:spPr>
          <a:xfrm>
            <a:off x="4989732" y="3169241"/>
            <a:ext cx="4020354" cy="2907100"/>
          </a:xfrm>
          <a:prstGeom prst="rect">
            <a:avLst/>
          </a:prstGeom>
        </p:spPr>
      </p:pic>
      <p:sp>
        <p:nvSpPr>
          <p:cNvPr id="15" name="矢印: 右 14">
            <a:extLst>
              <a:ext uri="{FF2B5EF4-FFF2-40B4-BE49-F238E27FC236}">
                <a16:creationId xmlns:a16="http://schemas.microsoft.com/office/drawing/2014/main" id="{CD489198-7A3D-40FD-8C1C-003655A30B3D}"/>
              </a:ext>
            </a:extLst>
          </p:cNvPr>
          <p:cNvSpPr/>
          <p:nvPr/>
        </p:nvSpPr>
        <p:spPr bwMode="auto">
          <a:xfrm rot="10800000">
            <a:off x="5796136" y="260648"/>
            <a:ext cx="720080" cy="360040"/>
          </a:xfrm>
          <a:prstGeom prst="rightArrow">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ja-JP" altLang="en-US" sz="2800" b="0" i="0" u="none" strike="noStrike" cap="none" normalizeH="0" baseline="0" dirty="0">
              <a:ln>
                <a:noFill/>
              </a:ln>
              <a:solidFill>
                <a:schemeClr val="bg1"/>
              </a:solidFill>
              <a:effectLst/>
              <a:latin typeface="游ゴシック" panose="020B0400000000000000" pitchFamily="50" charset="-128"/>
              <a:ea typeface="游ゴシック" panose="020B0400000000000000" pitchFamily="50" charset="-128"/>
            </a:endParaRPr>
          </a:p>
        </p:txBody>
      </p:sp>
      <p:sp>
        <p:nvSpPr>
          <p:cNvPr id="16" name="正方形/長方形 15">
            <a:extLst>
              <a:ext uri="{FF2B5EF4-FFF2-40B4-BE49-F238E27FC236}">
                <a16:creationId xmlns:a16="http://schemas.microsoft.com/office/drawing/2014/main" id="{6C0205CC-F0C3-427A-BDDD-A931F4C4039D}"/>
              </a:ext>
            </a:extLst>
          </p:cNvPr>
          <p:cNvSpPr/>
          <p:nvPr/>
        </p:nvSpPr>
        <p:spPr>
          <a:xfrm>
            <a:off x="302592" y="4705444"/>
            <a:ext cx="4413424" cy="837024"/>
          </a:xfrm>
          <a:prstGeom prst="rect">
            <a:avLst/>
          </a:prstGeom>
          <a:noFill/>
        </p:spPr>
        <p:txBody>
          <a:bodyPr wrap="square">
            <a:spAutoFit/>
          </a:bodyPr>
          <a:lstStyle/>
          <a:p>
            <a:pPr>
              <a:lnSpc>
                <a:spcPts val="3000"/>
              </a:lnSpc>
            </a:pPr>
            <a:r>
              <a:rPr lang="ja-JP" altLang="en-US" sz="2000" b="1" dirty="0">
                <a:solidFill>
                  <a:srgbClr val="CC00CC"/>
                </a:solidFill>
                <a:latin typeface="游ゴシック" panose="020B0400000000000000" pitchFamily="50" charset="-128"/>
                <a:ea typeface="游ゴシック" panose="020B0400000000000000" pitchFamily="50" charset="-128"/>
              </a:rPr>
              <a:t>本日、新型コロナワクチンの病院内集団接種が始まります。</a:t>
            </a:r>
          </a:p>
        </p:txBody>
      </p:sp>
      <p:sp>
        <p:nvSpPr>
          <p:cNvPr id="17" name="正方形/長方形 16">
            <a:extLst>
              <a:ext uri="{FF2B5EF4-FFF2-40B4-BE49-F238E27FC236}">
                <a16:creationId xmlns:a16="http://schemas.microsoft.com/office/drawing/2014/main" id="{76165917-7E02-42BA-9483-690A6B303A26}"/>
              </a:ext>
            </a:extLst>
          </p:cNvPr>
          <p:cNvSpPr/>
          <p:nvPr/>
        </p:nvSpPr>
        <p:spPr>
          <a:xfrm>
            <a:off x="302592" y="5597409"/>
            <a:ext cx="4559400" cy="459485"/>
          </a:xfrm>
          <a:prstGeom prst="rect">
            <a:avLst/>
          </a:prstGeom>
          <a:noFill/>
        </p:spPr>
        <p:txBody>
          <a:bodyPr wrap="square">
            <a:spAutoFit/>
          </a:bodyPr>
          <a:lstStyle/>
          <a:p>
            <a:pPr>
              <a:lnSpc>
                <a:spcPts val="3000"/>
              </a:lnSpc>
            </a:pPr>
            <a:r>
              <a:rPr lang="ja-JP" altLang="en-US" sz="1600" b="1" dirty="0">
                <a:solidFill>
                  <a:srgbClr val="CC00CC"/>
                </a:solidFill>
                <a:latin typeface="游ゴシック" panose="020B0400000000000000" pitchFamily="50" charset="-128"/>
                <a:ea typeface="游ゴシック" panose="020B0400000000000000" pitchFamily="50" charset="-128"/>
              </a:rPr>
              <a:t>まだの方は、</a:t>
            </a:r>
            <a:r>
              <a:rPr lang="ja-JP" altLang="en-US" sz="2200" b="1" dirty="0">
                <a:solidFill>
                  <a:srgbClr val="CC00CC"/>
                </a:solidFill>
                <a:latin typeface="游ゴシック" panose="020B0400000000000000" pitchFamily="50" charset="-128"/>
                <a:ea typeface="游ゴシック" panose="020B0400000000000000" pitchFamily="50" charset="-128"/>
              </a:rPr>
              <a:t>ラストチャンス </a:t>
            </a:r>
            <a:r>
              <a:rPr lang="ja-JP" altLang="en-US" sz="1600" b="1" dirty="0">
                <a:solidFill>
                  <a:srgbClr val="CC00CC"/>
                </a:solidFill>
                <a:latin typeface="游ゴシック" panose="020B0400000000000000" pitchFamily="50" charset="-128"/>
                <a:ea typeface="游ゴシック" panose="020B0400000000000000" pitchFamily="50" charset="-128"/>
              </a:rPr>
              <a:t>です。</a:t>
            </a:r>
          </a:p>
        </p:txBody>
      </p:sp>
      <p:sp>
        <p:nvSpPr>
          <p:cNvPr id="18" name="四角形: 角を丸くする 17">
            <a:extLst>
              <a:ext uri="{FF2B5EF4-FFF2-40B4-BE49-F238E27FC236}">
                <a16:creationId xmlns:a16="http://schemas.microsoft.com/office/drawing/2014/main" id="{76729210-305B-4FAF-9876-5F6EC136C354}"/>
              </a:ext>
            </a:extLst>
          </p:cNvPr>
          <p:cNvSpPr/>
          <p:nvPr/>
        </p:nvSpPr>
        <p:spPr bwMode="auto">
          <a:xfrm>
            <a:off x="133914" y="2636912"/>
            <a:ext cx="4713195" cy="1848992"/>
          </a:xfrm>
          <a:prstGeom prst="roundRect">
            <a:avLst>
              <a:gd name="adj" fmla="val 10053"/>
            </a:avLst>
          </a:prstGeom>
          <a:noFill/>
          <a:ln w="25400" cap="rnd" cmpd="sng" algn="ctr">
            <a:solidFill>
              <a:srgbClr val="CC00C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ja-JP" altLang="en-US" sz="2800" b="0" i="0" u="none" strike="noStrike" cap="none" normalizeH="0" baseline="0">
              <a:ln>
                <a:noFill/>
              </a:ln>
              <a:solidFill>
                <a:schemeClr val="bg1"/>
              </a:solidFill>
              <a:effectLst/>
              <a:latin typeface="游ゴシック" panose="020B0400000000000000" pitchFamily="50" charset="-128"/>
              <a:ea typeface="游ゴシック" panose="020B0400000000000000" pitchFamily="50" charset="-128"/>
            </a:endParaRPr>
          </a:p>
        </p:txBody>
      </p:sp>
      <p:pic>
        <p:nvPicPr>
          <p:cNvPr id="5" name="オーディオ 4">
            <a:hlinkClick r:id="" action="ppaction://media"/>
            <a:extLst>
              <a:ext uri="{FF2B5EF4-FFF2-40B4-BE49-F238E27FC236}">
                <a16:creationId xmlns:a16="http://schemas.microsoft.com/office/drawing/2014/main" id="{3E46E4D3-EC41-4E30-8621-6A4A5448DF0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726065123"/>
      </p:ext>
    </p:extLst>
  </p:cSld>
  <p:clrMapOvr>
    <a:masterClrMapping/>
  </p:clrMapOvr>
  <mc:AlternateContent xmlns:mc="http://schemas.openxmlformats.org/markup-compatibility/2006" xmlns:p14="http://schemas.microsoft.com/office/powerpoint/2010/main">
    <mc:Choice Requires="p14">
      <p:transition spd="slow" p14:dur="2000" advTm="47485"/>
    </mc:Choice>
    <mc:Fallback xmlns="">
      <p:transition spd="slow" advTm="474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extLst mod="1">
    <p:ext uri="{3A86A75C-4F4B-4683-9AE1-C65F6400EC91}">
      <p14:laserTraceLst xmlns:p14="http://schemas.microsoft.com/office/powerpoint/2010/main">
        <p14:tracePtLst>
          <p14:tracePt t="823" x="7896225" y="3681413"/>
          <p14:tracePt t="831" x="7851775" y="3681413"/>
          <p14:tracePt t="839" x="7805738" y="3681413"/>
          <p14:tracePt t="847" x="7750175" y="3698875"/>
          <p14:tracePt t="855" x="7710488" y="3709988"/>
          <p14:tracePt t="863" x="7670800" y="3721100"/>
          <p14:tracePt t="871" x="7637463" y="3738563"/>
          <p14:tracePt t="879" x="7615238" y="3754438"/>
          <p14:tracePt t="896" x="7593013" y="3771900"/>
          <p14:tracePt t="903" x="7586663" y="3771900"/>
          <p14:tracePt t="911" x="7570788" y="3778250"/>
          <p14:tracePt t="919" x="7553325" y="3778250"/>
          <p14:tracePt t="927" x="7531100" y="3783013"/>
          <p14:tracePt t="935" x="7502525" y="3789363"/>
          <p14:tracePt t="943" x="7475538" y="3789363"/>
          <p14:tracePt t="951" x="7451725" y="3789363"/>
          <p14:tracePt t="959" x="7435850" y="3794125"/>
          <p14:tracePt t="967" x="7418388" y="3794125"/>
          <p14:tracePt t="975" x="7402513" y="3794125"/>
          <p14:tracePt t="983" x="7378700" y="3794125"/>
          <p14:tracePt t="991" x="7345363" y="3794125"/>
          <p14:tracePt t="999" x="7289800" y="3789363"/>
          <p14:tracePt t="1007" x="7216775" y="3789363"/>
          <p14:tracePt t="1015" x="7126288" y="3789363"/>
          <p14:tracePt t="1023" x="6973888" y="3789363"/>
          <p14:tracePt t="1031" x="6827838" y="3800475"/>
          <p14:tracePt t="1039" x="6648450" y="3851275"/>
          <p14:tracePt t="1047" x="6480175" y="3889375"/>
          <p14:tracePt t="1055" x="6362700" y="3913188"/>
          <p14:tracePt t="1063" x="6294438" y="3935413"/>
          <p14:tracePt t="1071" x="6249988" y="3940175"/>
          <p14:tracePt t="1079" x="6216650" y="3951288"/>
          <p14:tracePt t="1087" x="6210300" y="3951288"/>
          <p14:tracePt t="1095" x="6203950" y="3951288"/>
          <p14:tracePt t="1103" x="6199188" y="3951288"/>
          <p14:tracePt t="1112" x="6181725" y="3951288"/>
          <p14:tracePt t="1119" x="6148388" y="3951288"/>
          <p14:tracePt t="1127" x="6103938" y="3935413"/>
          <p14:tracePt t="1135" x="6053138" y="3913188"/>
          <p14:tracePt t="1143" x="6013450" y="3895725"/>
          <p14:tracePt t="1151" x="5962650" y="3873500"/>
          <p14:tracePt t="1159" x="5922963" y="3844925"/>
          <p14:tracePt t="1168" x="5900738" y="3833813"/>
          <p14:tracePt t="1175" x="5861050" y="3811588"/>
          <p14:tracePt t="1183" x="5834063" y="3789363"/>
          <p14:tracePt t="1191" x="5811838" y="3771900"/>
          <p14:tracePt t="1199" x="5776913" y="3749675"/>
          <p14:tracePt t="1207" x="5749925" y="3732213"/>
          <p14:tracePt t="1215" x="5721350" y="3721100"/>
          <p14:tracePt t="1223" x="5703888" y="3709988"/>
          <p14:tracePt t="1231" x="5688013" y="3698875"/>
          <p14:tracePt t="1239" x="5670550" y="3692525"/>
          <p14:tracePt t="1247" x="5653088" y="3676650"/>
          <p14:tracePt t="1255" x="5641975" y="3670300"/>
          <p14:tracePt t="1264" x="5630863" y="3659188"/>
          <p14:tracePt t="1271" x="5614988" y="3648075"/>
          <p14:tracePt t="1279" x="5603875" y="3630613"/>
          <p14:tracePt t="1287" x="5586413" y="3619500"/>
          <p14:tracePt t="1296" x="5575300" y="3608388"/>
          <p14:tracePt t="1303" x="5564188" y="3592513"/>
          <p14:tracePt t="1312" x="5546725" y="3575050"/>
          <p14:tracePt t="1319" x="5530850" y="3552825"/>
          <p14:tracePt t="1327" x="5507038" y="3535363"/>
          <p14:tracePt t="1335" x="5484813" y="3513138"/>
          <p14:tracePt t="1343" x="5462588" y="3490913"/>
          <p14:tracePt t="1351" x="5446713" y="3479800"/>
          <p14:tracePt t="1360" x="5434013" y="3468688"/>
          <p14:tracePt t="1367" x="5422900" y="3451225"/>
          <p14:tracePt t="1375" x="5400675" y="3440113"/>
          <p14:tracePt t="1383" x="5395913" y="3429000"/>
          <p14:tracePt t="1391" x="5378450" y="3417888"/>
          <p14:tracePt t="1399" x="5372100" y="3411538"/>
          <p14:tracePt t="1407" x="5367338" y="3400425"/>
          <p14:tracePt t="1416" x="5360988" y="3389313"/>
          <p14:tracePt t="1423" x="5349875" y="3378200"/>
          <p14:tracePt t="1431" x="5338763" y="3355975"/>
          <p14:tracePt t="1439" x="5327650" y="3344863"/>
          <p14:tracePt t="1447" x="5311775" y="3327400"/>
          <p14:tracePt t="1455" x="5294313" y="3305175"/>
          <p14:tracePt t="1463" x="5283200" y="3294063"/>
          <p14:tracePt t="1471" x="5272088" y="3282950"/>
          <p14:tracePt t="1479" x="5249863" y="3260725"/>
          <p14:tracePt t="1487" x="5238750" y="3249613"/>
          <p14:tracePt t="1495" x="5210175" y="3232150"/>
          <p14:tracePt t="1503" x="5192713" y="3214688"/>
          <p14:tracePt t="1512" x="5170488" y="3203575"/>
          <p14:tracePt t="1519" x="5141913" y="3181350"/>
          <p14:tracePt t="1527" x="5126038" y="3170238"/>
          <p14:tracePt t="1535" x="5097463" y="3152775"/>
          <p14:tracePt t="1544" x="5064125" y="3136900"/>
          <p14:tracePt t="1551" x="5057775" y="3136900"/>
          <p14:tracePt t="1559" x="5035550" y="3125788"/>
          <p14:tracePt t="1567" x="5024438" y="3119438"/>
          <p14:tracePt t="1575" x="4995863" y="3108325"/>
          <p14:tracePt t="1583" x="4979988" y="3103563"/>
          <p14:tracePt t="1591" x="4968875" y="3097213"/>
          <p14:tracePt t="1599" x="4945063" y="3097213"/>
          <p14:tracePt t="1607" x="4918075" y="3086100"/>
          <p14:tracePt t="1615" x="4900613" y="3079750"/>
          <p14:tracePt t="1623" x="4878388" y="3063875"/>
          <p14:tracePt t="1631" x="4849813" y="3052763"/>
          <p14:tracePt t="1640" x="4816475" y="3041650"/>
          <p14:tracePt t="1647" x="4794250" y="3041650"/>
          <p14:tracePt t="1655" x="4787900" y="3035300"/>
          <p14:tracePt t="1663" x="4772025" y="3030538"/>
          <p14:tracePt t="1671" x="4754563" y="3024188"/>
          <p14:tracePt t="1682" x="4732338" y="3024188"/>
          <p14:tracePt t="1687" x="4721225" y="3019425"/>
          <p14:tracePt t="1699" x="4703763" y="3013075"/>
          <p14:tracePt t="1703" x="4692650" y="3006725"/>
          <p14:tracePt t="1712" x="4687888" y="3006725"/>
          <p14:tracePt t="1719" x="4681538" y="3006725"/>
          <p14:tracePt t="1728" x="4675188" y="3006725"/>
          <p14:tracePt t="1738" x="4664075" y="3001963"/>
          <p14:tracePt t="1747" x="4652963" y="2995613"/>
          <p14:tracePt t="1754" x="4637088" y="2995613"/>
          <p14:tracePt t="1763" x="4619625" y="2995613"/>
          <p14:tracePt t="1770" x="4608513" y="2995613"/>
          <p14:tracePt t="1776" x="4597400" y="2995613"/>
          <p14:tracePt t="1783" x="4579938" y="2990850"/>
          <p14:tracePt t="1795" x="4557713" y="2984500"/>
          <p14:tracePt t="1799" x="4535488" y="2984500"/>
          <p14:tracePt t="1811" x="4513263" y="2979738"/>
          <p14:tracePt t="1817" x="4484688" y="2973388"/>
          <p14:tracePt t="1824" x="4468813" y="2973388"/>
          <p14:tracePt t="1833" x="4445000" y="2973388"/>
          <p14:tracePt t="1841" x="4422775" y="2973388"/>
          <p14:tracePt t="1847" x="4394200" y="2968625"/>
          <p14:tracePt t="1859" x="4378325" y="2968625"/>
          <p14:tracePt t="1863" x="4360863" y="2968625"/>
          <p14:tracePt t="1874" x="4344988" y="2968625"/>
          <p14:tracePt t="1881" x="4327525" y="2968625"/>
          <p14:tracePt t="1889" x="4305300" y="2968625"/>
          <p14:tracePt t="1900" x="4283075" y="2962275"/>
          <p14:tracePt t="1906" x="4260850" y="2962275"/>
          <p14:tracePt t="1912" x="4243388" y="2962275"/>
          <p14:tracePt t="1922" x="4221163" y="2962275"/>
          <p14:tracePt t="1927" x="4203700" y="2962275"/>
          <p14:tracePt t="1935" x="4181475" y="2962275"/>
          <p14:tracePt t="1943" x="4159250" y="2962275"/>
          <p14:tracePt t="1951" x="4148138" y="2962275"/>
          <p14:tracePt t="1959" x="4130675" y="2962275"/>
          <p14:tracePt t="1967" x="4119563" y="2962275"/>
          <p14:tracePt t="1975" x="4102100" y="2962275"/>
          <p14:tracePt t="1983" x="4086225" y="2962275"/>
          <p14:tracePt t="1994" x="4064000" y="2962275"/>
          <p14:tracePt t="1999" x="4046538" y="2962275"/>
          <p14:tracePt t="2007" x="4029075" y="2962275"/>
          <p14:tracePt t="2015" x="4013200" y="2962275"/>
          <p14:tracePt t="2023" x="4002088" y="2962275"/>
          <p14:tracePt t="2033" x="3984625" y="2962275"/>
          <p14:tracePt t="2041" x="3967163" y="2962275"/>
          <p14:tracePt t="2047" x="3956050" y="2962275"/>
          <p14:tracePt t="2055" x="3944938" y="2962275"/>
          <p14:tracePt t="2063" x="3922713" y="2962275"/>
          <p14:tracePt t="2073" x="3905250" y="2962275"/>
          <p14:tracePt t="2080" x="3871913" y="2951163"/>
          <p14:tracePt t="2087" x="3849688" y="2951163"/>
          <p14:tracePt t="2100" x="3816350" y="2951163"/>
          <p14:tracePt t="2103" x="3783013" y="2951163"/>
          <p14:tracePt t="2117" x="3748088" y="2951163"/>
          <p14:tracePt t="2120" x="3725863" y="2951163"/>
          <p14:tracePt t="2127" x="3709988" y="2951163"/>
          <p14:tracePt t="2136" x="3681413" y="2951163"/>
          <p14:tracePt t="2143" x="3659188" y="2951163"/>
          <p14:tracePt t="2154" x="3636963" y="2951163"/>
          <p14:tracePt t="2159" x="3619500" y="2951163"/>
          <p14:tracePt t="2169" x="3602038" y="2951163"/>
          <p14:tracePt t="2178" x="3586163" y="2951163"/>
          <p14:tracePt t="2186" x="3563938" y="2944813"/>
          <p14:tracePt t="2191" x="3546475" y="2940050"/>
          <p14:tracePt t="2202" x="3517900" y="2940050"/>
          <p14:tracePt t="2207" x="3495675" y="2933700"/>
          <p14:tracePt t="2215" x="3484563" y="2933700"/>
          <p14:tracePt t="2223" x="3473450" y="2933700"/>
          <p14:tracePt t="2233" x="3462338" y="2933700"/>
          <p14:tracePt t="2247" x="3455988" y="2928938"/>
          <p14:tracePt t="2506" x="3455988" y="2933700"/>
          <p14:tracePt t="2511" x="3455988" y="2940050"/>
          <p14:tracePt t="2519" x="3451225" y="2944813"/>
          <p14:tracePt t="13376" x="3451225" y="2951163"/>
          <p14:tracePt t="13384" x="3455988" y="2957513"/>
          <p14:tracePt t="13391" x="3462338" y="2968625"/>
          <p14:tracePt t="13402" x="3467100" y="2968625"/>
          <p14:tracePt t="13410" x="3478213" y="2973388"/>
          <p14:tracePt t="13423" x="3478213" y="2979738"/>
          <p14:tracePt t="13432" x="3490913" y="2979738"/>
          <p14:tracePt t="13443" x="3495675" y="2990850"/>
          <p14:tracePt t="13447" x="3502025" y="2990850"/>
          <p14:tracePt t="13459" x="3502025" y="2995613"/>
          <p14:tracePt t="13466" x="3506788" y="3001963"/>
          <p14:tracePt t="13471" x="3517900" y="3013075"/>
          <p14:tracePt t="13479" x="3524250" y="3019425"/>
          <p14:tracePt t="13487" x="3535363" y="3024188"/>
          <p14:tracePt t="13498" x="3540125" y="3035300"/>
          <p14:tracePt t="13503" x="3546475" y="3035300"/>
          <p14:tracePt t="13511" x="3546475" y="3041650"/>
          <p14:tracePt t="13519" x="3551238" y="3046413"/>
          <p14:tracePt t="13528" x="3557588" y="3063875"/>
          <p14:tracePt t="13538" x="3563938" y="3068638"/>
          <p14:tracePt t="13546" x="3568700" y="3074988"/>
          <p14:tracePt t="13551" x="3579813" y="3086100"/>
          <p14:tracePt t="13559" x="3586163" y="3103563"/>
          <p14:tracePt t="13568" x="3597275" y="3108325"/>
          <p14:tracePt t="13578" x="3602038" y="3119438"/>
          <p14:tracePt t="13583" x="3613150" y="3136900"/>
          <p14:tracePt t="13593" x="3619500" y="3141663"/>
          <p14:tracePt t="13604" x="3624263" y="3148013"/>
          <p14:tracePt t="13607" x="3630613" y="3159125"/>
          <p14:tracePt t="13616" x="3630613" y="3165475"/>
          <p14:tracePt t="13623" x="3641725" y="3170238"/>
          <p14:tracePt t="13634" x="3641725" y="3176588"/>
          <p14:tracePt t="13639" x="3641725" y="3181350"/>
          <p14:tracePt t="13650" x="3648075" y="3187700"/>
          <p14:tracePt t="13655" x="3652838" y="3192463"/>
          <p14:tracePt t="13666" x="3652838" y="3203575"/>
          <p14:tracePt t="13674" x="3659188" y="3214688"/>
          <p14:tracePt t="13679" x="3670300" y="3227388"/>
          <p14:tracePt t="13687" x="3670300" y="3238500"/>
          <p14:tracePt t="13695" x="3675063" y="3249613"/>
          <p14:tracePt t="13711" x="3681413" y="3260725"/>
          <p14:tracePt t="13719" x="3686175" y="3271838"/>
          <p14:tracePt t="13727" x="3697288" y="3300413"/>
          <p14:tracePt t="13735" x="3697288" y="3311525"/>
          <p14:tracePt t="13748" x="3709988" y="3327400"/>
          <p14:tracePt t="13754" x="3714750" y="3338513"/>
          <p14:tracePt t="13759" x="3721100" y="3355975"/>
          <p14:tracePt t="13767" x="3721100" y="3367088"/>
          <p14:tracePt t="13781" x="3725863" y="3367088"/>
          <p14:tracePt t="13783" x="3725863" y="3378200"/>
          <p14:tracePt t="13791" x="3732213" y="3389313"/>
          <p14:tracePt t="13803" x="3732213" y="3395663"/>
          <p14:tracePt t="13811" x="3732213" y="3406775"/>
          <p14:tracePt t="13815" x="3736975" y="3417888"/>
          <p14:tracePt t="13823" x="3743325" y="3440113"/>
          <p14:tracePt t="13831" x="3748088" y="3462338"/>
          <p14:tracePt t="13839" x="3754438" y="3484563"/>
          <p14:tracePt t="13847" x="3759200" y="3502025"/>
          <p14:tracePt t="13855" x="3765550" y="3519488"/>
          <p14:tracePt t="13863" x="3765550" y="3541713"/>
          <p14:tracePt t="13872" x="3776663" y="3570288"/>
          <p14:tracePt t="13882" x="3776663" y="3586163"/>
          <p14:tracePt t="13891" x="3783013" y="3597275"/>
          <p14:tracePt t="13900" x="3787775" y="3608388"/>
          <p14:tracePt t="13903" x="3787775" y="3625850"/>
          <p14:tracePt t="13911" x="3794125" y="3636963"/>
          <p14:tracePt t="13919" x="3794125" y="3654425"/>
          <p14:tracePt t="13927" x="3794125" y="3670300"/>
          <p14:tracePt t="13935" x="3794125" y="3692525"/>
          <p14:tracePt t="13943" x="3794125" y="3709988"/>
          <p14:tracePt t="13951" x="3794125" y="3727450"/>
          <p14:tracePt t="13961" x="3798888" y="3743325"/>
          <p14:tracePt t="13971" x="3798888" y="3765550"/>
          <p14:tracePt t="13975" x="3798888" y="3789363"/>
          <p14:tracePt t="13983" x="3798888" y="3811588"/>
          <p14:tracePt t="13995" x="3798888" y="3833813"/>
          <p14:tracePt t="13998" x="3798888" y="3851275"/>
          <p14:tracePt t="14007" x="3798888" y="3867150"/>
          <p14:tracePt t="14016" x="3798888" y="3884613"/>
          <p14:tracePt t="14029" x="3798888" y="3906838"/>
          <p14:tracePt t="14031" x="3798888" y="3924300"/>
          <p14:tracePt t="14039" x="3798888" y="3946525"/>
          <p14:tracePt t="14048" x="3798888" y="3962400"/>
          <p14:tracePt t="14059" x="3798888" y="3986213"/>
          <p14:tracePt t="14062" x="3798888" y="4008438"/>
          <p14:tracePt t="14071" x="3798888" y="4041775"/>
          <p14:tracePt t="14079" x="3798888" y="4070350"/>
          <p14:tracePt t="14087" x="3798888" y="4097338"/>
          <p14:tracePt t="14096" x="3798888" y="4137025"/>
          <p14:tracePt t="14103" x="3794125" y="4170363"/>
          <p14:tracePt t="14115" x="3787775" y="4205288"/>
          <p14:tracePt t="14124" x="3787775" y="4221163"/>
          <p14:tracePt t="14127" x="3787775" y="4238625"/>
          <p14:tracePt t="14135" x="3783013" y="4249738"/>
          <p14:tracePt t="14143" x="3783013" y="4256088"/>
          <p14:tracePt t="14151" x="3776663" y="4267200"/>
          <p14:tracePt t="14160" x="3776663" y="4278313"/>
          <p14:tracePt t="14167" x="3776663" y="4289425"/>
          <p14:tracePt t="14174" x="3771900" y="4294188"/>
          <p14:tracePt t="14183" x="3771900" y="4300538"/>
          <p14:tracePt t="14191" x="3771900" y="4316413"/>
          <p14:tracePt t="14199" x="3765550" y="4316413"/>
          <p14:tracePt t="14207" x="3765550" y="4322763"/>
          <p14:tracePt t="14215" x="3759200" y="4333875"/>
          <p14:tracePt t="14223" x="3759200" y="4344988"/>
          <p14:tracePt t="14231" x="3759200" y="4351338"/>
          <p14:tracePt t="14239" x="3754438" y="4356100"/>
          <p14:tracePt t="14263" x="3754438" y="4362450"/>
          <p14:tracePt t="14271" x="3754438" y="4367213"/>
          <p14:tracePt t="14287" x="3748088" y="4373563"/>
          <p14:tracePt t="14303" x="3743325" y="4373563"/>
          <p14:tracePt t="14312" x="3743325" y="4384675"/>
          <p14:tracePt t="14319" x="3732213" y="4395788"/>
          <p14:tracePt t="14327" x="3732213" y="4402138"/>
          <p14:tracePt t="14344" x="3725863" y="4413250"/>
          <p14:tracePt t="14479" x="3721100" y="4413250"/>
          <p14:tracePt t="30247" x="3736975" y="4424363"/>
          <p14:tracePt t="30255" x="3754438" y="4429125"/>
          <p14:tracePt t="30263" x="3771900" y="4435475"/>
          <p14:tracePt t="30271" x="3787775" y="4440238"/>
          <p14:tracePt t="30279" x="3816350" y="4451350"/>
          <p14:tracePt t="30287" x="3838575" y="4451350"/>
          <p14:tracePt t="30295" x="3849688" y="4457700"/>
          <p14:tracePt t="30303" x="3867150" y="4464050"/>
          <p14:tracePt t="30311" x="3883025" y="4468813"/>
          <p14:tracePt t="30319" x="3894138" y="4468813"/>
          <p14:tracePt t="30327" x="3900488" y="4475163"/>
          <p14:tracePt t="30335" x="3911600" y="4479925"/>
          <p14:tracePt t="30343" x="3917950" y="4479925"/>
          <p14:tracePt t="30351" x="3922713" y="4486275"/>
          <p14:tracePt t="30359" x="3929063" y="4486275"/>
          <p14:tracePt t="30367" x="3929063" y="4491038"/>
          <p14:tracePt t="30375" x="3940175" y="4491038"/>
          <p14:tracePt t="30383" x="3951288" y="4497388"/>
          <p14:tracePt t="30391" x="3956050" y="4502150"/>
          <p14:tracePt t="30399" x="3962400" y="4502150"/>
          <p14:tracePt t="30407" x="3973513" y="4508500"/>
          <p14:tracePt t="30415" x="3979863" y="4513263"/>
          <p14:tracePt t="30423" x="3990975" y="4513263"/>
          <p14:tracePt t="30431" x="4002088" y="4519613"/>
          <p14:tracePt t="30439" x="4013200" y="4530725"/>
          <p14:tracePt t="30447" x="4017963" y="4530725"/>
          <p14:tracePt t="30455" x="4024313" y="4537075"/>
          <p14:tracePt t="30472" x="4035425" y="4541838"/>
          <p14:tracePt t="30479" x="4046538" y="4548188"/>
          <p14:tracePt t="30487" x="4052888" y="4552950"/>
          <p14:tracePt t="30496" x="4057650" y="4559300"/>
          <p14:tracePt t="30503" x="4064000" y="4564063"/>
          <p14:tracePt t="30511" x="4068763" y="4570413"/>
          <p14:tracePt t="30519" x="4075113" y="4570413"/>
          <p14:tracePt t="30527" x="4079875" y="4575175"/>
          <p14:tracePt t="30543" x="4086225" y="4575175"/>
          <p14:tracePt t="30551" x="4086225" y="4581525"/>
          <p14:tracePt t="30559" x="4097338" y="4586288"/>
          <p14:tracePt t="30567" x="4097338" y="4592638"/>
          <p14:tracePt t="30577" x="4102100" y="4592638"/>
          <p14:tracePt t="30583" x="4108450" y="4598988"/>
          <p14:tracePt t="30591" x="4113213" y="4603750"/>
          <p14:tracePt t="30599" x="4119563" y="4610100"/>
          <p14:tracePt t="30615" x="4130675" y="4621213"/>
          <p14:tracePt t="30623" x="4137025" y="4625975"/>
          <p14:tracePt t="30631" x="4141788" y="4632325"/>
          <p14:tracePt t="30639" x="4148138" y="4637088"/>
          <p14:tracePt t="30655" x="4152900" y="4648200"/>
          <p14:tracePt t="30663" x="4159250" y="4654550"/>
          <p14:tracePt t="30672" x="4164013" y="4659313"/>
          <p14:tracePt t="30679" x="4170363" y="4659313"/>
          <p14:tracePt t="30689" x="4175125" y="4665663"/>
          <p14:tracePt t="30695" x="4175125" y="4672013"/>
          <p14:tracePt t="30704" x="4175125" y="4676775"/>
          <p14:tracePt t="30711" x="4181475" y="4676775"/>
          <p14:tracePt t="30720" x="4186238" y="4683125"/>
          <p14:tracePt t="30727" x="4192588" y="4699000"/>
          <p14:tracePt t="30736" x="4198938" y="4705350"/>
          <p14:tracePt t="30744" x="4198938" y="4710113"/>
          <p14:tracePt t="30752" x="4203700" y="4716463"/>
          <p14:tracePt t="30761" x="4214813" y="4727575"/>
          <p14:tracePt t="30770" x="4221163" y="4738688"/>
          <p14:tracePt t="30778" x="4225925" y="4749800"/>
          <p14:tracePt t="30783" x="4237038" y="4767263"/>
          <p14:tracePt t="30792" x="4243388" y="4772025"/>
          <p14:tracePt t="30799" x="4254500" y="4789488"/>
          <p14:tracePt t="30807" x="4260850" y="4794250"/>
          <p14:tracePt t="30815" x="4265613" y="4800600"/>
          <p14:tracePt t="30823" x="4276725" y="4818063"/>
          <p14:tracePt t="30831" x="4276725" y="4822825"/>
          <p14:tracePt t="30839" x="4287838" y="4829175"/>
          <p14:tracePt t="30848" x="4294188" y="4845050"/>
          <p14:tracePt t="30856" x="4305300" y="4851400"/>
          <p14:tracePt t="30864" x="4310063" y="4862513"/>
          <p14:tracePt t="30872" x="4316413" y="4873625"/>
          <p14:tracePt t="30879" x="4321175" y="4884738"/>
          <p14:tracePt t="30887" x="4327525" y="4891088"/>
          <p14:tracePt t="30895" x="4333875" y="4906963"/>
          <p14:tracePt t="30912" x="4338638" y="4913313"/>
          <p14:tracePt t="30920" x="4344988" y="4918075"/>
          <p14:tracePt t="30930" x="4349750" y="4935538"/>
          <p14:tracePt t="30938" x="4360863" y="4957763"/>
          <p14:tracePt t="30947" x="4367213" y="4968875"/>
          <p14:tracePt t="30951" x="4383088" y="4991100"/>
          <p14:tracePt t="30959" x="4394200" y="5008563"/>
          <p14:tracePt t="30967" x="4400550" y="5014913"/>
          <p14:tracePt t="30975" x="4406900" y="5019675"/>
          <p14:tracePt t="30984" x="4411663" y="5037138"/>
          <p14:tracePt t="30991" x="4422775" y="5041900"/>
          <p14:tracePt t="31000" x="4422775" y="5048250"/>
          <p14:tracePt t="31007" x="4422775" y="5053013"/>
          <p14:tracePt t="31016" x="4429125" y="5059363"/>
          <p14:tracePt t="31023" x="4429125" y="5070475"/>
          <p14:tracePt t="31031" x="4433888" y="5070475"/>
          <p14:tracePt t="31039" x="4440238" y="5076825"/>
          <p14:tracePt t="31048" x="4440238" y="5087938"/>
          <p14:tracePt t="31055" x="4440238" y="5092700"/>
          <p14:tracePt t="31063" x="4445000" y="5099050"/>
          <p14:tracePt t="31072" x="4451350" y="5110163"/>
          <p14:tracePt t="31079" x="4456113" y="5121275"/>
          <p14:tracePt t="31087" x="4456113" y="5126038"/>
          <p14:tracePt t="31095" x="4468813" y="5137150"/>
          <p14:tracePt t="31103" x="4468813" y="5154613"/>
          <p14:tracePt t="31111" x="4473575" y="5165725"/>
          <p14:tracePt t="31119" x="4473575" y="5172075"/>
          <p14:tracePt t="31127" x="4479925" y="5183188"/>
          <p14:tracePt t="31135" x="4479925" y="5187950"/>
          <p14:tracePt t="31143" x="4484688" y="5199063"/>
          <p14:tracePt t="31156" x="4484688" y="5205413"/>
          <p14:tracePt t="31159" x="4484688" y="5216525"/>
          <p14:tracePt t="31167" x="4491038" y="5227638"/>
          <p14:tracePt t="31175" x="4491038" y="5233988"/>
          <p14:tracePt t="31183" x="4495800" y="5238750"/>
          <p14:tracePt t="31191" x="4495800" y="5249863"/>
          <p14:tracePt t="31200" x="4495800" y="5260975"/>
          <p14:tracePt t="31207" x="4502150" y="5267325"/>
          <p14:tracePt t="31218" x="4502150" y="5272088"/>
          <p14:tracePt t="31223" x="4506913" y="5289550"/>
          <p14:tracePt t="31231" x="4513263" y="5300663"/>
          <p14:tracePt t="31239" x="4513263" y="5311775"/>
          <p14:tracePt t="31248" x="4513263" y="5322888"/>
          <p14:tracePt t="31259" x="4513263" y="5340350"/>
          <p14:tracePt t="31263" x="4518025" y="5357813"/>
          <p14:tracePt t="31277" x="4524375" y="5384800"/>
          <p14:tracePt t="31279" x="4524375" y="5395913"/>
          <p14:tracePt t="31288" x="4524375" y="5407025"/>
          <p14:tracePt t="31298" x="4529138" y="5424488"/>
          <p14:tracePt t="31306" x="4529138" y="5430838"/>
          <p14:tracePt t="31314" x="4529138" y="5441950"/>
          <p14:tracePt t="31319" x="4529138" y="5453063"/>
          <p14:tracePt t="31327" x="4529138" y="5464175"/>
          <p14:tracePt t="31335" x="4529138" y="5475288"/>
          <p14:tracePt t="31343" x="4529138" y="5492750"/>
          <p14:tracePt t="31351" x="4529138" y="5503863"/>
          <p14:tracePt t="31359" x="4529138" y="5514975"/>
          <p14:tracePt t="31367" x="4529138" y="5530850"/>
          <p14:tracePt t="31375" x="4529138" y="5548313"/>
          <p14:tracePt t="31384" x="4529138" y="5565775"/>
          <p14:tracePt t="31391" x="4529138" y="5581650"/>
          <p14:tracePt t="31399" x="4529138" y="5603875"/>
          <p14:tracePt t="31407" x="4529138" y="5621338"/>
          <p14:tracePt t="31416" x="4529138" y="5638800"/>
          <p14:tracePt t="31423" x="4529138" y="5654675"/>
          <p14:tracePt t="31431" x="4529138" y="5672138"/>
          <p14:tracePt t="31439" x="4524375" y="5688013"/>
          <p14:tracePt t="31447" x="4518025" y="5700713"/>
          <p14:tracePt t="31461" x="4518025" y="5722938"/>
          <p14:tracePt t="31466" x="4513263" y="5734050"/>
          <p14:tracePt t="31471" x="4506913" y="5745163"/>
          <p14:tracePt t="31479" x="4502150" y="5749925"/>
          <p14:tracePt t="31487" x="4502150" y="5762625"/>
          <p14:tracePt t="31496" x="4502150" y="5773738"/>
          <p14:tracePt t="31506" x="4495800" y="5778500"/>
          <p14:tracePt t="31515" x="4491038" y="5784850"/>
          <p14:tracePt t="31519" x="4491038" y="5800725"/>
          <p14:tracePt t="31527" x="4484688" y="5807075"/>
          <p14:tracePt t="31535" x="4479925" y="5811838"/>
          <p14:tracePt t="31546" x="4473575" y="5822950"/>
          <p14:tracePt t="31551" x="4468813" y="5835650"/>
          <p14:tracePt t="31559" x="4451350" y="5846763"/>
          <p14:tracePt t="31567" x="4440238" y="5857875"/>
          <p14:tracePt t="31576" x="4429125" y="5873750"/>
          <p14:tracePt t="31586" x="4422775" y="5873750"/>
          <p14:tracePt t="31595" x="4418013" y="5884863"/>
          <p14:tracePt t="31599" x="4411663" y="5884863"/>
          <p14:tracePt t="31607" x="4406900" y="5891213"/>
          <p14:tracePt t="31615" x="4400550" y="5902325"/>
          <p14:tracePt t="31623" x="4394200" y="5902325"/>
          <p14:tracePt t="31631" x="4389438" y="5908675"/>
          <p14:tracePt t="31639" x="4378325" y="5913438"/>
          <p14:tracePt t="31647" x="4371975" y="5919788"/>
          <p14:tracePt t="31655" x="4367213" y="5924550"/>
          <p14:tracePt t="31666" x="4360863" y="5924550"/>
          <p14:tracePt t="31672" x="4356100" y="5930900"/>
          <p14:tracePt t="31679" x="4349750" y="5935663"/>
          <p14:tracePt t="31695" x="4344988" y="5942013"/>
          <p14:tracePt t="31711" x="4338638" y="5942013"/>
          <p14:tracePt t="32199" x="4333875" y="5946775"/>
        </p14:tracePtLst>
      </p14:laserTrace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55DB86E4-2EA8-4208-B7E5-AA4A6A26BDCC}"/>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contrast="8000"/>
                    </a14:imgEffect>
                  </a14:imgLayer>
                </a14:imgProps>
              </a:ext>
            </a:extLst>
          </a:blip>
          <a:stretch>
            <a:fillRect/>
          </a:stretch>
        </p:blipFill>
        <p:spPr>
          <a:xfrm>
            <a:off x="287537" y="1117663"/>
            <a:ext cx="4964215" cy="2427379"/>
          </a:xfrm>
          <a:prstGeom prst="rect">
            <a:avLst/>
          </a:prstGeom>
        </p:spPr>
      </p:pic>
      <p:pic>
        <p:nvPicPr>
          <p:cNvPr id="7" name="図 6">
            <a:extLst>
              <a:ext uri="{FF2B5EF4-FFF2-40B4-BE49-F238E27FC236}">
                <a16:creationId xmlns:a16="http://schemas.microsoft.com/office/drawing/2014/main" id="{0B30D0BC-C71E-484B-9B30-2C5C7C6C18B8}"/>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contrast="8000"/>
                    </a14:imgEffect>
                  </a14:imgLayer>
                </a14:imgProps>
              </a:ext>
            </a:extLst>
          </a:blip>
          <a:stretch>
            <a:fillRect/>
          </a:stretch>
        </p:blipFill>
        <p:spPr>
          <a:xfrm>
            <a:off x="3923117" y="22617"/>
            <a:ext cx="5063213" cy="484950"/>
          </a:xfrm>
          <a:prstGeom prst="rect">
            <a:avLst/>
          </a:prstGeom>
        </p:spPr>
      </p:pic>
      <p:pic>
        <p:nvPicPr>
          <p:cNvPr id="13" name="図 12">
            <a:extLst>
              <a:ext uri="{FF2B5EF4-FFF2-40B4-BE49-F238E27FC236}">
                <a16:creationId xmlns:a16="http://schemas.microsoft.com/office/drawing/2014/main" id="{EBDD24D1-8214-4B59-9F98-8E97EF650CD1}"/>
              </a:ext>
            </a:extLst>
          </p:cNvPr>
          <p:cNvPicPr>
            <a:picLocks noChangeAspect="1"/>
          </p:cNvPicPr>
          <p:nvPr/>
        </p:nvPicPr>
        <p:blipFill>
          <a:blip r:embed="rId9">
            <a:extLst>
              <a:ext uri="{BEBA8EAE-BF5A-486C-A8C5-ECC9F3942E4B}">
                <a14:imgProps xmlns:a14="http://schemas.microsoft.com/office/drawing/2010/main">
                  <a14:imgLayer r:embed="rId10">
                    <a14:imgEffect>
                      <a14:brightnessContrast contrast="8000"/>
                    </a14:imgEffect>
                  </a14:imgLayer>
                </a14:imgProps>
              </a:ext>
            </a:extLst>
          </a:blip>
          <a:stretch>
            <a:fillRect/>
          </a:stretch>
        </p:blipFill>
        <p:spPr>
          <a:xfrm>
            <a:off x="268539" y="91329"/>
            <a:ext cx="3511728" cy="959912"/>
          </a:xfrm>
          <a:prstGeom prst="rect">
            <a:avLst/>
          </a:prstGeom>
        </p:spPr>
      </p:pic>
      <p:sp>
        <p:nvSpPr>
          <p:cNvPr id="33" name="正方形/長方形 32">
            <a:extLst>
              <a:ext uri="{FF2B5EF4-FFF2-40B4-BE49-F238E27FC236}">
                <a16:creationId xmlns:a16="http://schemas.microsoft.com/office/drawing/2014/main" id="{3EF7C55D-CC4B-4E1B-98FA-397F4560CB79}"/>
              </a:ext>
            </a:extLst>
          </p:cNvPr>
          <p:cNvSpPr/>
          <p:nvPr/>
        </p:nvSpPr>
        <p:spPr bwMode="auto">
          <a:xfrm>
            <a:off x="2112053" y="1374427"/>
            <a:ext cx="3139699" cy="1683049"/>
          </a:xfrm>
          <a:prstGeom prst="rect">
            <a:avLst/>
          </a:prstGeom>
          <a:noFill/>
          <a:ln w="38100" cap="sq" cmpd="sng" algn="ctr">
            <a:solidFill>
              <a:srgbClr val="CC00CC"/>
            </a:solid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ja-JP" altLang="en-US" sz="2800" b="0" i="0" u="none" strike="noStrike" cap="none" normalizeH="0" baseline="0" dirty="0">
              <a:ln>
                <a:noFill/>
              </a:ln>
              <a:solidFill>
                <a:schemeClr val="bg1"/>
              </a:solidFill>
              <a:effectLst/>
              <a:latin typeface="游ゴシック" panose="020B0400000000000000" pitchFamily="50" charset="-128"/>
              <a:ea typeface="游ゴシック" panose="020B0400000000000000" pitchFamily="50" charset="-128"/>
            </a:endParaRPr>
          </a:p>
        </p:txBody>
      </p:sp>
      <p:pic>
        <p:nvPicPr>
          <p:cNvPr id="14" name="図 13">
            <a:extLst>
              <a:ext uri="{FF2B5EF4-FFF2-40B4-BE49-F238E27FC236}">
                <a16:creationId xmlns:a16="http://schemas.microsoft.com/office/drawing/2014/main" id="{E29FE921-4817-430A-BF5D-ABE43232E4A3}"/>
              </a:ext>
            </a:extLst>
          </p:cNvPr>
          <p:cNvPicPr>
            <a:picLocks noChangeAspect="1"/>
          </p:cNvPicPr>
          <p:nvPr/>
        </p:nvPicPr>
        <p:blipFill>
          <a:blip r:embed="rId11">
            <a:extLst>
              <a:ext uri="{BEBA8EAE-BF5A-486C-A8C5-ECC9F3942E4B}">
                <a14:imgProps xmlns:a14="http://schemas.microsoft.com/office/drawing/2010/main">
                  <a14:imgLayer r:embed="rId12">
                    <a14:imgEffect>
                      <a14:brightnessContrast contrast="8000"/>
                    </a14:imgEffect>
                  </a14:imgLayer>
                </a14:imgProps>
              </a:ext>
            </a:extLst>
          </a:blip>
          <a:stretch>
            <a:fillRect/>
          </a:stretch>
        </p:blipFill>
        <p:spPr>
          <a:xfrm>
            <a:off x="116727" y="3881450"/>
            <a:ext cx="2850943" cy="2561833"/>
          </a:xfrm>
          <a:prstGeom prst="rect">
            <a:avLst/>
          </a:prstGeom>
        </p:spPr>
      </p:pic>
      <p:sp>
        <p:nvSpPr>
          <p:cNvPr id="34" name="矢印: 下 33">
            <a:extLst>
              <a:ext uri="{FF2B5EF4-FFF2-40B4-BE49-F238E27FC236}">
                <a16:creationId xmlns:a16="http://schemas.microsoft.com/office/drawing/2014/main" id="{3C0BE891-7256-4D34-8405-3CA1E624CE30}"/>
              </a:ext>
            </a:extLst>
          </p:cNvPr>
          <p:cNvSpPr/>
          <p:nvPr/>
        </p:nvSpPr>
        <p:spPr bwMode="auto">
          <a:xfrm rot="1911630">
            <a:off x="2268244" y="3716248"/>
            <a:ext cx="200507" cy="376905"/>
          </a:xfrm>
          <a:prstGeom prst="downArrow">
            <a:avLst/>
          </a:prstGeom>
          <a:solidFill>
            <a:srgbClr val="CC00CC"/>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ja-JP" altLang="en-US" sz="2800" b="0" i="0" u="none" strike="noStrike" cap="none" normalizeH="0" baseline="0" dirty="0">
              <a:ln>
                <a:noFill/>
              </a:ln>
              <a:solidFill>
                <a:schemeClr val="bg1"/>
              </a:solidFill>
              <a:effectLst/>
              <a:latin typeface="游ゴシック" panose="020B0400000000000000" pitchFamily="50" charset="-128"/>
              <a:ea typeface="游ゴシック" panose="020B0400000000000000" pitchFamily="50" charset="-128"/>
            </a:endParaRPr>
          </a:p>
        </p:txBody>
      </p:sp>
      <p:sp>
        <p:nvSpPr>
          <p:cNvPr id="36" name="正方形/長方形 35">
            <a:extLst>
              <a:ext uri="{FF2B5EF4-FFF2-40B4-BE49-F238E27FC236}">
                <a16:creationId xmlns:a16="http://schemas.microsoft.com/office/drawing/2014/main" id="{B5D972BA-5969-4A35-9F3E-EF683AA250BF}"/>
              </a:ext>
            </a:extLst>
          </p:cNvPr>
          <p:cNvSpPr/>
          <p:nvPr/>
        </p:nvSpPr>
        <p:spPr>
          <a:xfrm>
            <a:off x="250956" y="3679121"/>
            <a:ext cx="2031325" cy="276999"/>
          </a:xfrm>
          <a:prstGeom prst="rect">
            <a:avLst/>
          </a:prstGeom>
          <a:noFill/>
        </p:spPr>
        <p:txBody>
          <a:bodyPr wrap="none">
            <a:spAutoFit/>
          </a:bodyPr>
          <a:lstStyle/>
          <a:p>
            <a:r>
              <a:rPr lang="ja-JP" altLang="en-US" sz="1200" b="1" dirty="0">
                <a:solidFill>
                  <a:srgbClr val="FF0000"/>
                </a:solidFill>
                <a:latin typeface="游ゴシック" panose="020B0400000000000000" pitchFamily="50" charset="-128"/>
                <a:ea typeface="游ゴシック" panose="020B0400000000000000" pitchFamily="50" charset="-128"/>
              </a:rPr>
              <a:t>溶連菌（劇症型も）に注意</a:t>
            </a:r>
          </a:p>
        </p:txBody>
      </p:sp>
      <p:sp>
        <p:nvSpPr>
          <p:cNvPr id="37" name="正方形/長方形 36">
            <a:extLst>
              <a:ext uri="{FF2B5EF4-FFF2-40B4-BE49-F238E27FC236}">
                <a16:creationId xmlns:a16="http://schemas.microsoft.com/office/drawing/2014/main" id="{5B1BF483-5538-4CD8-941A-9F728DFB0E74}"/>
              </a:ext>
            </a:extLst>
          </p:cNvPr>
          <p:cNvSpPr/>
          <p:nvPr/>
        </p:nvSpPr>
        <p:spPr>
          <a:xfrm>
            <a:off x="481789" y="5232725"/>
            <a:ext cx="1569660" cy="276999"/>
          </a:xfrm>
          <a:prstGeom prst="rect">
            <a:avLst/>
          </a:prstGeom>
          <a:noFill/>
        </p:spPr>
        <p:txBody>
          <a:bodyPr wrap="none">
            <a:spAutoFit/>
          </a:bodyPr>
          <a:lstStyle/>
          <a:p>
            <a:r>
              <a:rPr lang="ja-JP" altLang="en-US" sz="1200" b="1" dirty="0">
                <a:solidFill>
                  <a:srgbClr val="FF0000"/>
                </a:solidFill>
                <a:latin typeface="游ゴシック" panose="020B0400000000000000" pitchFamily="50" charset="-128"/>
                <a:ea typeface="游ゴシック" panose="020B0400000000000000" pitchFamily="50" charset="-128"/>
              </a:rPr>
              <a:t>感染性胃腸炎に注意</a:t>
            </a:r>
          </a:p>
        </p:txBody>
      </p:sp>
      <p:pic>
        <p:nvPicPr>
          <p:cNvPr id="15" name="図 14">
            <a:extLst>
              <a:ext uri="{FF2B5EF4-FFF2-40B4-BE49-F238E27FC236}">
                <a16:creationId xmlns:a16="http://schemas.microsoft.com/office/drawing/2014/main" id="{04FD790C-C239-4614-9C84-0B934868F7E1}"/>
              </a:ext>
            </a:extLst>
          </p:cNvPr>
          <p:cNvPicPr>
            <a:picLocks noChangeAspect="1"/>
          </p:cNvPicPr>
          <p:nvPr/>
        </p:nvPicPr>
        <p:blipFill>
          <a:blip r:embed="rId13">
            <a:extLst>
              <a:ext uri="{BEBA8EAE-BF5A-486C-A8C5-ECC9F3942E4B}">
                <a14:imgProps xmlns:a14="http://schemas.microsoft.com/office/drawing/2010/main">
                  <a14:imgLayer r:embed="rId14">
                    <a14:imgEffect>
                      <a14:brightnessContrast contrast="8000"/>
                    </a14:imgEffect>
                  </a14:imgLayer>
                </a14:imgProps>
              </a:ext>
            </a:extLst>
          </a:blip>
          <a:stretch>
            <a:fillRect/>
          </a:stretch>
        </p:blipFill>
        <p:spPr>
          <a:xfrm>
            <a:off x="3041788" y="3904150"/>
            <a:ext cx="2781126" cy="1273051"/>
          </a:xfrm>
          <a:prstGeom prst="rect">
            <a:avLst/>
          </a:prstGeom>
        </p:spPr>
      </p:pic>
      <p:pic>
        <p:nvPicPr>
          <p:cNvPr id="16" name="図 15">
            <a:extLst>
              <a:ext uri="{FF2B5EF4-FFF2-40B4-BE49-F238E27FC236}">
                <a16:creationId xmlns:a16="http://schemas.microsoft.com/office/drawing/2014/main" id="{43162C4D-3F8F-4186-AC62-7F1EC60249EA}"/>
              </a:ext>
            </a:extLst>
          </p:cNvPr>
          <p:cNvPicPr>
            <a:picLocks noChangeAspect="1"/>
          </p:cNvPicPr>
          <p:nvPr/>
        </p:nvPicPr>
        <p:blipFill>
          <a:blip r:embed="rId15">
            <a:extLst>
              <a:ext uri="{BEBA8EAE-BF5A-486C-A8C5-ECC9F3942E4B}">
                <a14:imgProps xmlns:a14="http://schemas.microsoft.com/office/drawing/2010/main">
                  <a14:imgLayer r:embed="rId16">
                    <a14:imgEffect>
                      <a14:brightnessContrast contrast="8000"/>
                    </a14:imgEffect>
                  </a14:imgLayer>
                </a14:imgProps>
              </a:ext>
            </a:extLst>
          </a:blip>
          <a:stretch>
            <a:fillRect/>
          </a:stretch>
        </p:blipFill>
        <p:spPr>
          <a:xfrm>
            <a:off x="3037772" y="5177201"/>
            <a:ext cx="2817215" cy="1273051"/>
          </a:xfrm>
          <a:prstGeom prst="rect">
            <a:avLst/>
          </a:prstGeom>
        </p:spPr>
      </p:pic>
      <p:sp>
        <p:nvSpPr>
          <p:cNvPr id="41" name="正方形/長方形 40">
            <a:extLst>
              <a:ext uri="{FF2B5EF4-FFF2-40B4-BE49-F238E27FC236}">
                <a16:creationId xmlns:a16="http://schemas.microsoft.com/office/drawing/2014/main" id="{DF6509BF-44E2-4C48-8D66-7285761F8E34}"/>
              </a:ext>
            </a:extLst>
          </p:cNvPr>
          <p:cNvSpPr/>
          <p:nvPr/>
        </p:nvSpPr>
        <p:spPr>
          <a:xfrm>
            <a:off x="3353423" y="3716163"/>
            <a:ext cx="1723549" cy="276999"/>
          </a:xfrm>
          <a:prstGeom prst="rect">
            <a:avLst/>
          </a:prstGeom>
          <a:noFill/>
        </p:spPr>
        <p:txBody>
          <a:bodyPr wrap="none">
            <a:spAutoFit/>
          </a:bodyPr>
          <a:lstStyle/>
          <a:p>
            <a:r>
              <a:rPr lang="ja-JP" altLang="en-US" sz="1200" b="1" dirty="0">
                <a:solidFill>
                  <a:srgbClr val="FF0000"/>
                </a:solidFill>
                <a:latin typeface="游ゴシック" panose="020B0400000000000000" pitchFamily="50" charset="-128"/>
                <a:ea typeface="游ゴシック" panose="020B0400000000000000" pitchFamily="50" charset="-128"/>
              </a:rPr>
              <a:t>ヘルパンギーナは低下</a:t>
            </a:r>
          </a:p>
        </p:txBody>
      </p:sp>
      <p:sp>
        <p:nvSpPr>
          <p:cNvPr id="42" name="正方形/長方形 41">
            <a:extLst>
              <a:ext uri="{FF2B5EF4-FFF2-40B4-BE49-F238E27FC236}">
                <a16:creationId xmlns:a16="http://schemas.microsoft.com/office/drawing/2014/main" id="{B6C28774-2405-48E6-BB38-A2F421B567C6}"/>
              </a:ext>
            </a:extLst>
          </p:cNvPr>
          <p:cNvSpPr/>
          <p:nvPr/>
        </p:nvSpPr>
        <p:spPr>
          <a:xfrm>
            <a:off x="3429294" y="5254854"/>
            <a:ext cx="1470274" cy="276999"/>
          </a:xfrm>
          <a:prstGeom prst="rect">
            <a:avLst/>
          </a:prstGeom>
          <a:noFill/>
        </p:spPr>
        <p:txBody>
          <a:bodyPr wrap="none">
            <a:spAutoFit/>
          </a:bodyPr>
          <a:lstStyle/>
          <a:p>
            <a:r>
              <a:rPr lang="en-US" altLang="ja-JP" sz="1200" b="1" dirty="0">
                <a:solidFill>
                  <a:srgbClr val="FF0000"/>
                </a:solidFill>
                <a:latin typeface="游ゴシック" panose="020B0400000000000000" pitchFamily="50" charset="-128"/>
                <a:ea typeface="游ゴシック" panose="020B0400000000000000" pitchFamily="50" charset="-128"/>
              </a:rPr>
              <a:t>RS</a:t>
            </a:r>
            <a:r>
              <a:rPr lang="ja-JP" altLang="en-US" sz="1200" b="1" dirty="0">
                <a:solidFill>
                  <a:srgbClr val="FF0000"/>
                </a:solidFill>
                <a:latin typeface="游ゴシック" panose="020B0400000000000000" pitchFamily="50" charset="-128"/>
                <a:ea typeface="游ゴシック" panose="020B0400000000000000" pitchFamily="50" charset="-128"/>
              </a:rPr>
              <a:t>ウイルスは低下</a:t>
            </a:r>
          </a:p>
        </p:txBody>
      </p:sp>
      <p:pic>
        <p:nvPicPr>
          <p:cNvPr id="17" name="図 16">
            <a:extLst>
              <a:ext uri="{FF2B5EF4-FFF2-40B4-BE49-F238E27FC236}">
                <a16:creationId xmlns:a16="http://schemas.microsoft.com/office/drawing/2014/main" id="{D3BD8FDD-0C96-409B-AEBD-7395D55C02EB}"/>
              </a:ext>
            </a:extLst>
          </p:cNvPr>
          <p:cNvPicPr>
            <a:picLocks noChangeAspect="1"/>
          </p:cNvPicPr>
          <p:nvPr/>
        </p:nvPicPr>
        <p:blipFill>
          <a:blip r:embed="rId17">
            <a:extLst>
              <a:ext uri="{BEBA8EAE-BF5A-486C-A8C5-ECC9F3942E4B}">
                <a14:imgProps xmlns:a14="http://schemas.microsoft.com/office/drawing/2010/main">
                  <a14:imgLayer r:embed="rId18">
                    <a14:imgEffect>
                      <a14:brightnessContrast contrast="8000"/>
                    </a14:imgEffect>
                  </a14:imgLayer>
                </a14:imgProps>
              </a:ext>
            </a:extLst>
          </a:blip>
          <a:stretch>
            <a:fillRect/>
          </a:stretch>
        </p:blipFill>
        <p:spPr>
          <a:xfrm>
            <a:off x="5951246" y="1224880"/>
            <a:ext cx="2905217" cy="3852779"/>
          </a:xfrm>
          <a:prstGeom prst="rect">
            <a:avLst/>
          </a:prstGeom>
        </p:spPr>
      </p:pic>
      <p:pic>
        <p:nvPicPr>
          <p:cNvPr id="18" name="図 17">
            <a:extLst>
              <a:ext uri="{FF2B5EF4-FFF2-40B4-BE49-F238E27FC236}">
                <a16:creationId xmlns:a16="http://schemas.microsoft.com/office/drawing/2014/main" id="{3F21FC19-76BB-468D-9356-83BEB8D1BBDA}"/>
              </a:ext>
            </a:extLst>
          </p:cNvPr>
          <p:cNvPicPr>
            <a:picLocks noChangeAspect="1"/>
          </p:cNvPicPr>
          <p:nvPr/>
        </p:nvPicPr>
        <p:blipFill>
          <a:blip r:embed="rId19">
            <a:extLst>
              <a:ext uri="{BEBA8EAE-BF5A-486C-A8C5-ECC9F3942E4B}">
                <a14:imgProps xmlns:a14="http://schemas.microsoft.com/office/drawing/2010/main">
                  <a14:imgLayer r:embed="rId20">
                    <a14:imgEffect>
                      <a14:brightnessContrast contrast="8000"/>
                    </a14:imgEffect>
                  </a14:imgLayer>
                </a14:imgProps>
              </a:ext>
            </a:extLst>
          </a:blip>
          <a:stretch>
            <a:fillRect/>
          </a:stretch>
        </p:blipFill>
        <p:spPr>
          <a:xfrm>
            <a:off x="6001494" y="5145778"/>
            <a:ext cx="2817215" cy="1294930"/>
          </a:xfrm>
          <a:prstGeom prst="rect">
            <a:avLst/>
          </a:prstGeom>
        </p:spPr>
      </p:pic>
      <p:sp>
        <p:nvSpPr>
          <p:cNvPr id="43" name="正方形/長方形 42">
            <a:extLst>
              <a:ext uri="{FF2B5EF4-FFF2-40B4-BE49-F238E27FC236}">
                <a16:creationId xmlns:a16="http://schemas.microsoft.com/office/drawing/2014/main" id="{3730D4ED-12CF-456D-B3C1-5E9634175493}"/>
              </a:ext>
            </a:extLst>
          </p:cNvPr>
          <p:cNvSpPr/>
          <p:nvPr/>
        </p:nvSpPr>
        <p:spPr>
          <a:xfrm>
            <a:off x="6297716" y="5232725"/>
            <a:ext cx="1569660" cy="276999"/>
          </a:xfrm>
          <a:prstGeom prst="rect">
            <a:avLst/>
          </a:prstGeom>
          <a:noFill/>
        </p:spPr>
        <p:txBody>
          <a:bodyPr wrap="none">
            <a:spAutoFit/>
          </a:bodyPr>
          <a:lstStyle/>
          <a:p>
            <a:r>
              <a:rPr lang="ja-JP" altLang="en-US" sz="1200" b="1" dirty="0">
                <a:solidFill>
                  <a:srgbClr val="FF0000"/>
                </a:solidFill>
                <a:latin typeface="游ゴシック" panose="020B0400000000000000" pitchFamily="50" charset="-128"/>
                <a:ea typeface="游ゴシック" panose="020B0400000000000000" pitchFamily="50" charset="-128"/>
              </a:rPr>
              <a:t>アデノウイルス注意</a:t>
            </a:r>
          </a:p>
        </p:txBody>
      </p:sp>
      <p:sp>
        <p:nvSpPr>
          <p:cNvPr id="44" name="矢印: 下 43">
            <a:extLst>
              <a:ext uri="{FF2B5EF4-FFF2-40B4-BE49-F238E27FC236}">
                <a16:creationId xmlns:a16="http://schemas.microsoft.com/office/drawing/2014/main" id="{5350C18A-AFE8-4D9F-A3B5-B6F786416AF0}"/>
              </a:ext>
            </a:extLst>
          </p:cNvPr>
          <p:cNvSpPr/>
          <p:nvPr/>
        </p:nvSpPr>
        <p:spPr bwMode="auto">
          <a:xfrm rot="1911630">
            <a:off x="8088424" y="5259455"/>
            <a:ext cx="200507" cy="376905"/>
          </a:xfrm>
          <a:prstGeom prst="downArrow">
            <a:avLst/>
          </a:prstGeom>
          <a:solidFill>
            <a:srgbClr val="CC00CC"/>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ja-JP" altLang="en-US" sz="2800" b="0" i="0" u="none" strike="noStrike" cap="none" normalizeH="0" baseline="0" dirty="0">
              <a:ln>
                <a:noFill/>
              </a:ln>
              <a:solidFill>
                <a:schemeClr val="bg1"/>
              </a:solidFill>
              <a:effectLst/>
              <a:latin typeface="游ゴシック" panose="020B0400000000000000" pitchFamily="50" charset="-128"/>
              <a:ea typeface="游ゴシック" panose="020B0400000000000000" pitchFamily="50" charset="-128"/>
            </a:endParaRPr>
          </a:p>
        </p:txBody>
      </p:sp>
      <p:sp>
        <p:nvSpPr>
          <p:cNvPr id="45" name="正方形/長方形 44">
            <a:extLst>
              <a:ext uri="{FF2B5EF4-FFF2-40B4-BE49-F238E27FC236}">
                <a16:creationId xmlns:a16="http://schemas.microsoft.com/office/drawing/2014/main" id="{DE964009-82F3-4E8C-AB7D-6BE30EAA1D9D}"/>
              </a:ext>
            </a:extLst>
          </p:cNvPr>
          <p:cNvSpPr/>
          <p:nvPr/>
        </p:nvSpPr>
        <p:spPr>
          <a:xfrm>
            <a:off x="6394603" y="1258358"/>
            <a:ext cx="2018501" cy="261610"/>
          </a:xfrm>
          <a:prstGeom prst="rect">
            <a:avLst/>
          </a:prstGeom>
          <a:noFill/>
        </p:spPr>
        <p:txBody>
          <a:bodyPr wrap="none">
            <a:spAutoFit/>
          </a:bodyPr>
          <a:lstStyle/>
          <a:p>
            <a:r>
              <a:rPr lang="ja-JP" altLang="en-US" sz="1100" b="1" dirty="0">
                <a:solidFill>
                  <a:srgbClr val="FF0000"/>
                </a:solidFill>
                <a:latin typeface="游ゴシック" panose="020B0400000000000000" pitchFamily="50" charset="-128"/>
                <a:ea typeface="游ゴシック" panose="020B0400000000000000" pitchFamily="50" charset="-128"/>
              </a:rPr>
              <a:t>インフルエンザウイルス注意</a:t>
            </a:r>
          </a:p>
        </p:txBody>
      </p:sp>
      <p:sp>
        <p:nvSpPr>
          <p:cNvPr id="46" name="矢印: 下 45">
            <a:extLst>
              <a:ext uri="{FF2B5EF4-FFF2-40B4-BE49-F238E27FC236}">
                <a16:creationId xmlns:a16="http://schemas.microsoft.com/office/drawing/2014/main" id="{A69AE92E-1FC8-46A2-8952-1332F8B83F88}"/>
              </a:ext>
            </a:extLst>
          </p:cNvPr>
          <p:cNvSpPr/>
          <p:nvPr/>
        </p:nvSpPr>
        <p:spPr bwMode="auto">
          <a:xfrm rot="1911630">
            <a:off x="8088424" y="1612614"/>
            <a:ext cx="200507" cy="376905"/>
          </a:xfrm>
          <a:prstGeom prst="downArrow">
            <a:avLst/>
          </a:prstGeom>
          <a:solidFill>
            <a:srgbClr val="CC00CC"/>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ja-JP" altLang="en-US" sz="2800" b="0" i="0" u="none" strike="noStrike" cap="none" normalizeH="0" baseline="0" dirty="0">
              <a:ln>
                <a:noFill/>
              </a:ln>
              <a:solidFill>
                <a:schemeClr val="bg1"/>
              </a:solidFill>
              <a:effectLst/>
              <a:latin typeface="游ゴシック" panose="020B0400000000000000" pitchFamily="50" charset="-128"/>
              <a:ea typeface="游ゴシック" panose="020B0400000000000000" pitchFamily="50" charset="-128"/>
            </a:endParaRPr>
          </a:p>
        </p:txBody>
      </p:sp>
      <p:sp>
        <p:nvSpPr>
          <p:cNvPr id="47" name="正方形/長方形 46">
            <a:extLst>
              <a:ext uri="{FF2B5EF4-FFF2-40B4-BE49-F238E27FC236}">
                <a16:creationId xmlns:a16="http://schemas.microsoft.com/office/drawing/2014/main" id="{C6755D13-BE7E-4957-9BFD-2AF17DB0517E}"/>
              </a:ext>
            </a:extLst>
          </p:cNvPr>
          <p:cNvSpPr/>
          <p:nvPr/>
        </p:nvSpPr>
        <p:spPr>
          <a:xfrm>
            <a:off x="6280923" y="2549134"/>
            <a:ext cx="2005677" cy="276999"/>
          </a:xfrm>
          <a:prstGeom prst="rect">
            <a:avLst/>
          </a:prstGeom>
          <a:noFill/>
        </p:spPr>
        <p:txBody>
          <a:bodyPr wrap="none">
            <a:spAutoFit/>
          </a:bodyPr>
          <a:lstStyle/>
          <a:p>
            <a:r>
              <a:rPr lang="en-US" altLang="ja-JP" sz="1200" b="1" dirty="0">
                <a:solidFill>
                  <a:srgbClr val="FF0000"/>
                </a:solidFill>
                <a:latin typeface="游ゴシック" panose="020B0400000000000000" pitchFamily="50" charset="-128"/>
                <a:ea typeface="游ゴシック" panose="020B0400000000000000" pitchFamily="50" charset="-128"/>
              </a:rPr>
              <a:t>COVID-19</a:t>
            </a:r>
            <a:r>
              <a:rPr lang="ja-JP" altLang="en-US" sz="1200" b="1" dirty="0">
                <a:solidFill>
                  <a:srgbClr val="FF0000"/>
                </a:solidFill>
                <a:latin typeface="游ゴシック" panose="020B0400000000000000" pitchFamily="50" charset="-128"/>
                <a:ea typeface="游ゴシック" panose="020B0400000000000000" pitchFamily="50" charset="-128"/>
              </a:rPr>
              <a:t>も油断できない</a:t>
            </a:r>
          </a:p>
        </p:txBody>
      </p:sp>
      <p:sp>
        <p:nvSpPr>
          <p:cNvPr id="48" name="正方形/長方形 47">
            <a:extLst>
              <a:ext uri="{FF2B5EF4-FFF2-40B4-BE49-F238E27FC236}">
                <a16:creationId xmlns:a16="http://schemas.microsoft.com/office/drawing/2014/main" id="{3CC32A25-447B-4F48-B72F-47BCAE06AB5B}"/>
              </a:ext>
            </a:extLst>
          </p:cNvPr>
          <p:cNvSpPr/>
          <p:nvPr/>
        </p:nvSpPr>
        <p:spPr>
          <a:xfrm>
            <a:off x="6280923" y="3840681"/>
            <a:ext cx="1569660" cy="276999"/>
          </a:xfrm>
          <a:prstGeom prst="rect">
            <a:avLst/>
          </a:prstGeom>
          <a:noFill/>
        </p:spPr>
        <p:txBody>
          <a:bodyPr wrap="none">
            <a:spAutoFit/>
          </a:bodyPr>
          <a:lstStyle/>
          <a:p>
            <a:r>
              <a:rPr lang="ja-JP" altLang="en-US" sz="1200" b="1" dirty="0">
                <a:solidFill>
                  <a:srgbClr val="FF0000"/>
                </a:solidFill>
                <a:latin typeface="游ゴシック" panose="020B0400000000000000" pitchFamily="50" charset="-128"/>
                <a:ea typeface="游ゴシック" panose="020B0400000000000000" pitchFamily="50" charset="-128"/>
              </a:rPr>
              <a:t>アデノウイルス注意</a:t>
            </a:r>
          </a:p>
        </p:txBody>
      </p:sp>
      <p:sp>
        <p:nvSpPr>
          <p:cNvPr id="49" name="矢印: 下 48">
            <a:extLst>
              <a:ext uri="{FF2B5EF4-FFF2-40B4-BE49-F238E27FC236}">
                <a16:creationId xmlns:a16="http://schemas.microsoft.com/office/drawing/2014/main" id="{144EB91C-2A53-411C-ACB0-1DEA6E575B3B}"/>
              </a:ext>
            </a:extLst>
          </p:cNvPr>
          <p:cNvSpPr/>
          <p:nvPr/>
        </p:nvSpPr>
        <p:spPr bwMode="auto">
          <a:xfrm rot="1911630">
            <a:off x="8100478" y="3554689"/>
            <a:ext cx="200507" cy="376905"/>
          </a:xfrm>
          <a:prstGeom prst="downArrow">
            <a:avLst/>
          </a:prstGeom>
          <a:solidFill>
            <a:srgbClr val="CC00CC"/>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ja-JP" altLang="en-US" sz="2800" b="0" i="0" u="none" strike="noStrike" cap="none" normalizeH="0" baseline="0" dirty="0">
              <a:ln>
                <a:noFill/>
              </a:ln>
              <a:solidFill>
                <a:schemeClr val="bg1"/>
              </a:solidFill>
              <a:effectLst/>
              <a:latin typeface="游ゴシック" panose="020B0400000000000000" pitchFamily="50" charset="-128"/>
              <a:ea typeface="游ゴシック" panose="020B0400000000000000" pitchFamily="50" charset="-128"/>
            </a:endParaRPr>
          </a:p>
        </p:txBody>
      </p:sp>
      <p:sp>
        <p:nvSpPr>
          <p:cNvPr id="50" name="正方形/長方形 49">
            <a:extLst>
              <a:ext uri="{FF2B5EF4-FFF2-40B4-BE49-F238E27FC236}">
                <a16:creationId xmlns:a16="http://schemas.microsoft.com/office/drawing/2014/main" id="{9A5392D6-4614-4702-82BF-3A78EEE3656A}"/>
              </a:ext>
            </a:extLst>
          </p:cNvPr>
          <p:cNvSpPr/>
          <p:nvPr/>
        </p:nvSpPr>
        <p:spPr>
          <a:xfrm>
            <a:off x="3923117" y="491977"/>
            <a:ext cx="2518638" cy="307777"/>
          </a:xfrm>
          <a:prstGeom prst="rect">
            <a:avLst/>
          </a:prstGeom>
          <a:noFill/>
        </p:spPr>
        <p:txBody>
          <a:bodyPr wrap="none">
            <a:spAutoFit/>
          </a:bodyPr>
          <a:lstStyle/>
          <a:p>
            <a:r>
              <a:rPr lang="ja-JP" altLang="en-US" sz="1400" b="1" u="heavy" dirty="0">
                <a:solidFill>
                  <a:srgbClr val="FF0000"/>
                </a:solidFill>
                <a:uFill>
                  <a:solidFill>
                    <a:srgbClr val="FF0000"/>
                  </a:solidFill>
                </a:uFill>
                <a:latin typeface="游ゴシック" panose="020B0400000000000000" pitchFamily="50" charset="-128"/>
                <a:ea typeface="游ゴシック" panose="020B0400000000000000" pitchFamily="50" charset="-128"/>
              </a:rPr>
              <a:t>インフルエンザウイルス注意</a:t>
            </a:r>
          </a:p>
        </p:txBody>
      </p:sp>
      <p:sp>
        <p:nvSpPr>
          <p:cNvPr id="51" name="正方形/長方形 50">
            <a:extLst>
              <a:ext uri="{FF2B5EF4-FFF2-40B4-BE49-F238E27FC236}">
                <a16:creationId xmlns:a16="http://schemas.microsoft.com/office/drawing/2014/main" id="{8473F848-406F-48EA-985B-DB9EC2D494AA}"/>
              </a:ext>
            </a:extLst>
          </p:cNvPr>
          <p:cNvSpPr/>
          <p:nvPr/>
        </p:nvSpPr>
        <p:spPr>
          <a:xfrm>
            <a:off x="3923117" y="772417"/>
            <a:ext cx="1338828" cy="246221"/>
          </a:xfrm>
          <a:prstGeom prst="rect">
            <a:avLst/>
          </a:prstGeom>
          <a:noFill/>
        </p:spPr>
        <p:txBody>
          <a:bodyPr wrap="none">
            <a:spAutoFit/>
          </a:bodyPr>
          <a:lstStyle/>
          <a:p>
            <a:r>
              <a:rPr lang="ja-JP" altLang="en-US" sz="1000" b="1" dirty="0">
                <a:solidFill>
                  <a:srgbClr val="FF0000"/>
                </a:solidFill>
                <a:latin typeface="游ゴシック" panose="020B0400000000000000" pitchFamily="50" charset="-128"/>
                <a:ea typeface="游ゴシック" panose="020B0400000000000000" pitchFamily="50" charset="-128"/>
              </a:rPr>
              <a:t>アデノウイルス注意</a:t>
            </a:r>
          </a:p>
        </p:txBody>
      </p:sp>
      <p:sp>
        <p:nvSpPr>
          <p:cNvPr id="52" name="正方形/長方形 51">
            <a:extLst>
              <a:ext uri="{FF2B5EF4-FFF2-40B4-BE49-F238E27FC236}">
                <a16:creationId xmlns:a16="http://schemas.microsoft.com/office/drawing/2014/main" id="{015CCB98-4E89-4D4D-B02A-605A2844D997}"/>
              </a:ext>
            </a:extLst>
          </p:cNvPr>
          <p:cNvSpPr/>
          <p:nvPr/>
        </p:nvSpPr>
        <p:spPr>
          <a:xfrm>
            <a:off x="3926256" y="934886"/>
            <a:ext cx="1723549" cy="246221"/>
          </a:xfrm>
          <a:prstGeom prst="rect">
            <a:avLst/>
          </a:prstGeom>
          <a:noFill/>
        </p:spPr>
        <p:txBody>
          <a:bodyPr wrap="none">
            <a:spAutoFit/>
          </a:bodyPr>
          <a:lstStyle/>
          <a:p>
            <a:r>
              <a:rPr lang="ja-JP" altLang="en-US" sz="1000" b="1" dirty="0">
                <a:solidFill>
                  <a:srgbClr val="FF0000"/>
                </a:solidFill>
                <a:latin typeface="游ゴシック" panose="020B0400000000000000" pitchFamily="50" charset="-128"/>
                <a:ea typeface="游ゴシック" panose="020B0400000000000000" pitchFamily="50" charset="-128"/>
              </a:rPr>
              <a:t>溶連菌（劇症型も）に注意</a:t>
            </a:r>
          </a:p>
        </p:txBody>
      </p:sp>
      <p:sp>
        <p:nvSpPr>
          <p:cNvPr id="26" name="正方形/長方形 25">
            <a:extLst>
              <a:ext uri="{FF2B5EF4-FFF2-40B4-BE49-F238E27FC236}">
                <a16:creationId xmlns:a16="http://schemas.microsoft.com/office/drawing/2014/main" id="{CAF551D8-E671-49D7-8B21-71E518C741A3}"/>
              </a:ext>
            </a:extLst>
          </p:cNvPr>
          <p:cNvSpPr/>
          <p:nvPr/>
        </p:nvSpPr>
        <p:spPr>
          <a:xfrm>
            <a:off x="98096" y="6488668"/>
            <a:ext cx="832279" cy="369332"/>
          </a:xfrm>
          <a:prstGeom prst="rect">
            <a:avLst/>
          </a:prstGeom>
        </p:spPr>
        <p:txBody>
          <a:bodyPr wrap="none">
            <a:spAutoFit/>
          </a:bodyPr>
          <a:lstStyle/>
          <a:p>
            <a:r>
              <a:rPr lang="en-US" altLang="ja-JP" sz="1800" b="1" dirty="0">
                <a:solidFill>
                  <a:srgbClr val="002060"/>
                </a:solidFill>
                <a:latin typeface="游ゴシック" panose="020B0400000000000000" pitchFamily="50" charset="-128"/>
                <a:ea typeface="游ゴシック" panose="020B0400000000000000" pitchFamily="50" charset="-128"/>
              </a:rPr>
              <a:t>12/15</a:t>
            </a:r>
            <a:endParaRPr lang="ja-JP" altLang="en-US" sz="1800" b="1" dirty="0">
              <a:solidFill>
                <a:srgbClr val="002060"/>
              </a:solidFill>
              <a:latin typeface="游ゴシック" panose="020B0400000000000000" pitchFamily="50" charset="-128"/>
              <a:ea typeface="游ゴシック" panose="020B0400000000000000" pitchFamily="50" charset="-128"/>
            </a:endParaRPr>
          </a:p>
        </p:txBody>
      </p:sp>
      <p:pic>
        <p:nvPicPr>
          <p:cNvPr id="6" name="オーディオ 5">
            <a:hlinkClick r:id="" action="ppaction://media"/>
            <a:extLst>
              <a:ext uri="{FF2B5EF4-FFF2-40B4-BE49-F238E27FC236}">
                <a16:creationId xmlns:a16="http://schemas.microsoft.com/office/drawing/2014/main" id="{CD2859BB-F69C-4F74-BCBA-39DD1A441B25}"/>
              </a:ext>
            </a:extLst>
          </p:cNvPr>
          <p:cNvPicPr>
            <a:picLocks noChangeAspect="1"/>
          </p:cNvPicPr>
          <p:nvPr>
            <a:audioFile r:link="rId2"/>
            <p:extLst>
              <p:ext uri="{DAA4B4D4-6D71-4841-9C94-3DE7FCFB9230}">
                <p14:media xmlns:p14="http://schemas.microsoft.com/office/powerpoint/2010/main" r:embed="rId1"/>
              </p:ext>
            </p:extLst>
          </p:nvPr>
        </p:nvPicPr>
        <p:blipFill>
          <a:blip r:embed="rId21"/>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263309910"/>
      </p:ext>
    </p:extLst>
  </p:cSld>
  <p:clrMapOvr>
    <a:masterClrMapping/>
  </p:clrMapOvr>
  <mc:AlternateContent xmlns:mc="http://schemas.openxmlformats.org/markup-compatibility/2006" xmlns:p14="http://schemas.microsoft.com/office/powerpoint/2010/main">
    <mc:Choice Requires="p14">
      <p:transition spd="slow" p14:dur="2000" advTm="33817"/>
    </mc:Choice>
    <mc:Fallback xmlns="">
      <p:transition spd="slow" advTm="338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extLst mod="1">
    <p:ext uri="{3A86A75C-4F4B-4683-9AE1-C65F6400EC91}">
      <p14:laserTraceLst xmlns:p14="http://schemas.microsoft.com/office/powerpoint/2010/main">
        <p14:tracePtLst>
          <p14:tracePt t="1442" x="4338638" y="5935663"/>
          <p14:tracePt t="1447" x="4344988" y="5913438"/>
          <p14:tracePt t="1455" x="4356100" y="5902325"/>
          <p14:tracePt t="1463" x="4360863" y="5891213"/>
          <p14:tracePt t="1471" x="4378325" y="5873750"/>
          <p14:tracePt t="1479" x="4394200" y="5851525"/>
          <p14:tracePt t="1487" x="4418013" y="5829300"/>
          <p14:tracePt t="1495" x="4433888" y="5807075"/>
          <p14:tracePt t="1504" x="4451350" y="5778500"/>
          <p14:tracePt t="1511" x="4456113" y="5762625"/>
          <p14:tracePt t="1519" x="4473575" y="5734050"/>
          <p14:tracePt t="1527" x="4484688" y="5711825"/>
          <p14:tracePt t="1536" x="4491038" y="5688013"/>
          <p14:tracePt t="1543" x="4506913" y="5665788"/>
          <p14:tracePt t="1551" x="4518025" y="5638800"/>
          <p14:tracePt t="1559" x="4535488" y="5610225"/>
          <p14:tracePt t="1567" x="4552950" y="5570538"/>
          <p14:tracePt t="1575" x="4564063" y="5537200"/>
          <p14:tracePt t="1585" x="4579938" y="5508625"/>
          <p14:tracePt t="1591" x="4591050" y="5475288"/>
          <p14:tracePt t="1600" x="4597400" y="5441950"/>
          <p14:tracePt t="1608" x="4608513" y="5407025"/>
          <p14:tracePt t="1615" x="4614863" y="5380038"/>
          <p14:tracePt t="1624" x="4619625" y="5351463"/>
          <p14:tracePt t="1631" x="4630738" y="5329238"/>
          <p14:tracePt t="1639" x="4637088" y="5300663"/>
          <p14:tracePt t="1647" x="4652963" y="5260975"/>
          <p14:tracePt t="1655" x="4664075" y="5233988"/>
          <p14:tracePt t="1666" x="4681538" y="5187950"/>
          <p14:tracePt t="1671" x="4692650" y="5160963"/>
          <p14:tracePt t="1679" x="4703763" y="5126038"/>
          <p14:tracePt t="1687" x="4710113" y="5092700"/>
          <p14:tracePt t="1695" x="4714875" y="5064125"/>
          <p14:tracePt t="1703" x="4721225" y="5026025"/>
          <p14:tracePt t="1711" x="4725988" y="4991100"/>
          <p14:tracePt t="1719" x="4743450" y="4946650"/>
          <p14:tracePt t="1727" x="4760913" y="4906963"/>
          <p14:tracePt t="1735" x="4776788" y="4856163"/>
          <p14:tracePt t="1743" x="4794250" y="4818063"/>
          <p14:tracePt t="1751" x="4810125" y="4772025"/>
          <p14:tracePt t="1763" x="4827588" y="4721225"/>
          <p14:tracePt t="1766" x="4845050" y="4683125"/>
          <p14:tracePt t="1780" x="4849813" y="4643438"/>
          <p14:tracePt t="1783" x="4856163" y="4603750"/>
          <p14:tracePt t="1791" x="4860925" y="4564063"/>
          <p14:tracePt t="1803" x="4883150" y="4524375"/>
          <p14:tracePt t="1808" x="4895850" y="4486275"/>
          <p14:tracePt t="1816" x="4911725" y="4446588"/>
          <p14:tracePt t="1826" x="4918075" y="4418013"/>
          <p14:tracePt t="1831" x="4929188" y="4378325"/>
          <p14:tracePt t="1841" x="4940300" y="4340225"/>
          <p14:tracePt t="1850" x="4940300" y="4311650"/>
          <p14:tracePt t="1855" x="4951413" y="4267200"/>
          <p14:tracePt t="1866" x="4957763" y="4243388"/>
          <p14:tracePt t="1871" x="4957763" y="4210050"/>
          <p14:tracePt t="1879" x="4957763" y="4170363"/>
          <p14:tracePt t="1887" x="4962525" y="4148138"/>
          <p14:tracePt t="1895" x="4968875" y="4108450"/>
          <p14:tracePt t="1906" x="4968875" y="4081463"/>
          <p14:tracePt t="1916" x="4968875" y="4041775"/>
          <p14:tracePt t="1919" x="4973638" y="4002088"/>
          <p14:tracePt t="1930" x="4979988" y="3962400"/>
          <p14:tracePt t="1935" x="4984750" y="3924300"/>
          <p14:tracePt t="1943" x="4991100" y="3884613"/>
          <p14:tracePt t="1954" x="4995863" y="3851275"/>
          <p14:tracePt t="1959" x="5002213" y="3811588"/>
          <p14:tracePt t="1967" x="5018088" y="3760788"/>
          <p14:tracePt t="1983" x="5030788" y="3716338"/>
          <p14:tracePt t="1987" x="5041900" y="3676650"/>
          <p14:tracePt t="1990" x="5046663" y="3636963"/>
          <p14:tracePt t="1999" x="5064125" y="3592513"/>
          <p14:tracePt t="2015" x="5080000" y="3535363"/>
          <p14:tracePt t="2017" x="5091113" y="3484563"/>
          <p14:tracePt t="2025" x="5114925" y="3435350"/>
          <p14:tracePt t="2031" x="5137150" y="3378200"/>
          <p14:tracePt t="2039" x="5170488" y="3333750"/>
          <p14:tracePt t="2050" x="5199063" y="3276600"/>
          <p14:tracePt t="2055" x="5221288" y="3227388"/>
          <p14:tracePt t="2063" x="5249863" y="3181350"/>
          <p14:tracePt t="2071" x="5265738" y="3136900"/>
          <p14:tracePt t="2079" x="5276850" y="3079750"/>
          <p14:tracePt t="2087" x="5287963" y="3035300"/>
          <p14:tracePt t="2095" x="5299075" y="2979738"/>
          <p14:tracePt t="2104" x="5305425" y="2933700"/>
          <p14:tracePt t="2111" x="5322888" y="2878138"/>
          <p14:tracePt t="2119" x="5327650" y="2833688"/>
          <p14:tracePt t="2131" x="5345113" y="2787650"/>
          <p14:tracePt t="2135" x="5360988" y="2749550"/>
          <p14:tracePt t="2143" x="5378450" y="2698750"/>
          <p14:tracePt t="2151" x="5395913" y="2659063"/>
          <p14:tracePt t="2159" x="5411788" y="2614613"/>
          <p14:tracePt t="2167" x="5429250" y="2574925"/>
          <p14:tracePt t="2175" x="5440363" y="2524125"/>
          <p14:tracePt t="2183" x="5446713" y="2484438"/>
          <p14:tracePt t="2199" x="5457825" y="2439988"/>
          <p14:tracePt t="2202" x="5457825" y="2411413"/>
          <p14:tracePt t="2207" x="5462588" y="2371725"/>
          <p14:tracePt t="2215" x="5473700" y="2327275"/>
          <p14:tracePt t="2223" x="5480050" y="2298700"/>
          <p14:tracePt t="2231" x="5491163" y="2276475"/>
          <p14:tracePt t="2239" x="5495925" y="2243138"/>
          <p14:tracePt t="2247" x="5507038" y="2209800"/>
          <p14:tracePt t="2258" x="5513388" y="2185988"/>
          <p14:tracePt t="2268" x="5519738" y="2159000"/>
          <p14:tracePt t="2271" x="5530850" y="2136775"/>
          <p14:tracePt t="2279" x="5535613" y="2101850"/>
          <p14:tracePt t="2287" x="5541963" y="2074863"/>
          <p14:tracePt t="2295" x="5546725" y="2039938"/>
          <p14:tracePt t="2303" x="5546725" y="2017713"/>
          <p14:tracePt t="2311" x="5546725" y="1995488"/>
          <p14:tracePt t="2319" x="5546725" y="1973263"/>
          <p14:tracePt t="2327" x="5535613" y="1944688"/>
          <p14:tracePt t="2335" x="5535613" y="1922463"/>
          <p14:tracePt t="2343" x="5530850" y="1900238"/>
          <p14:tracePt t="2351" x="5530850" y="1871663"/>
          <p14:tracePt t="2358" x="5530850" y="1843088"/>
          <p14:tracePt t="2367" x="5530850" y="1820863"/>
          <p14:tracePt t="2375" x="5530850" y="1787525"/>
          <p14:tracePt t="2383" x="5530850" y="1765300"/>
          <p14:tracePt t="2391" x="5530850" y="1743075"/>
          <p14:tracePt t="2399" x="5530850" y="1725613"/>
          <p14:tracePt t="2407" x="5530850" y="1708150"/>
          <p14:tracePt t="2415" x="5524500" y="1692275"/>
          <p14:tracePt t="2423" x="5524500" y="1674813"/>
          <p14:tracePt t="2431" x="5524500" y="1658938"/>
          <p14:tracePt t="2439" x="5524500" y="1647825"/>
          <p14:tracePt t="2447" x="5524500" y="1635125"/>
          <p14:tracePt t="2455" x="5524500" y="1619250"/>
          <p14:tracePt t="2463" x="5524500" y="1608138"/>
          <p14:tracePt t="2471" x="5524500" y="1597025"/>
          <p14:tracePt t="2479" x="5524500" y="1585913"/>
          <p14:tracePt t="2487" x="5530850" y="1579563"/>
          <p14:tracePt t="2495" x="5535613" y="1562100"/>
          <p14:tracePt t="2503" x="5535613" y="1550988"/>
          <p14:tracePt t="2511" x="5535613" y="1539875"/>
          <p14:tracePt t="2519" x="5535613" y="1524000"/>
          <p14:tracePt t="2527" x="5535613" y="1517650"/>
          <p14:tracePt t="2535" x="5535613" y="1512888"/>
          <p14:tracePt t="2543" x="5535613" y="1495425"/>
          <p14:tracePt t="2551" x="5535613" y="1489075"/>
          <p14:tracePt t="2559" x="5535613" y="1473200"/>
          <p14:tracePt t="2567" x="5541963" y="1462088"/>
          <p14:tracePt t="2575" x="5546725" y="1450975"/>
          <p14:tracePt t="2583" x="5546725" y="1444625"/>
          <p14:tracePt t="2591" x="5546725" y="1438275"/>
          <p14:tracePt t="2600" x="5553075" y="1433513"/>
          <p14:tracePt t="2607" x="5557838" y="1427163"/>
          <p14:tracePt t="2615" x="5557838" y="1422400"/>
          <p14:tracePt t="2623" x="5557838" y="1416050"/>
          <p14:tracePt t="2631" x="5564188" y="1411288"/>
          <p14:tracePt t="2639" x="5568950" y="1404938"/>
          <p14:tracePt t="2655" x="5575300" y="1393825"/>
          <p14:tracePt t="2671" x="5575300" y="1389063"/>
          <p14:tracePt t="2687" x="5580063" y="1382713"/>
          <p14:tracePt t="10847" x="5586413" y="1382713"/>
          <p14:tracePt t="10855" x="5603875" y="1400175"/>
          <p14:tracePt t="10863" x="5614988" y="1422400"/>
          <p14:tracePt t="10874" x="5614988" y="1438275"/>
          <p14:tracePt t="10881" x="5619750" y="1450975"/>
          <p14:tracePt t="10887" x="5619750" y="1462088"/>
          <p14:tracePt t="10896" x="5626100" y="1473200"/>
          <p14:tracePt t="10903" x="5626100" y="1477963"/>
          <p14:tracePt t="10911" x="5626100" y="1495425"/>
          <p14:tracePt t="10920" x="5630863" y="1500188"/>
          <p14:tracePt t="10932" x="5630863" y="1506538"/>
          <p14:tracePt t="10944" x="5637213" y="1512888"/>
          <p14:tracePt t="10951" x="5637213" y="1524000"/>
          <p14:tracePt t="10959" x="5637213" y="1528763"/>
          <p14:tracePt t="10968" x="5637213" y="1535113"/>
          <p14:tracePt t="10975" x="5641975" y="1550988"/>
          <p14:tracePt t="10983" x="5648325" y="1568450"/>
          <p14:tracePt t="10991" x="5648325" y="1579563"/>
          <p14:tracePt t="10999" x="5653088" y="1597025"/>
          <p14:tracePt t="11007" x="5659438" y="1619250"/>
          <p14:tracePt t="11015" x="5659438" y="1641475"/>
          <p14:tracePt t="11023" x="5659438" y="1670050"/>
          <p14:tracePt t="11031" x="5665788" y="1697038"/>
          <p14:tracePt t="11045" x="5670550" y="1725613"/>
          <p14:tracePt t="11047" x="5676900" y="1754188"/>
          <p14:tracePt t="11055" x="5688013" y="1787525"/>
          <p14:tracePt t="11063" x="5699125" y="1809750"/>
          <p14:tracePt t="11071" x="5703888" y="1831975"/>
          <p14:tracePt t="11079" x="5715000" y="1855788"/>
          <p14:tracePt t="11087" x="5721350" y="1882775"/>
          <p14:tracePt t="11095" x="5727700" y="1893888"/>
          <p14:tracePt t="11104" x="5732463" y="1911350"/>
          <p14:tracePt t="11111" x="5738813" y="1933575"/>
          <p14:tracePt t="11119" x="5738813" y="1951038"/>
          <p14:tracePt t="11128" x="5749925" y="1973263"/>
          <p14:tracePt t="11135" x="5754688" y="1990725"/>
          <p14:tracePt t="11143" x="5754688" y="2001838"/>
          <p14:tracePt t="11151" x="5761038" y="2012950"/>
          <p14:tracePt t="11159" x="5761038" y="2028825"/>
          <p14:tracePt t="11168" x="5772150" y="2046288"/>
          <p14:tracePt t="11175" x="5772150" y="2063750"/>
          <p14:tracePt t="11183" x="5783263" y="2085975"/>
          <p14:tracePt t="11191" x="5783263" y="2101850"/>
          <p14:tracePt t="11199" x="5794375" y="2119313"/>
          <p14:tracePt t="11207" x="5800725" y="2130425"/>
          <p14:tracePt t="11215" x="5805488" y="2141538"/>
          <p14:tracePt t="11223" x="5811838" y="2163763"/>
          <p14:tracePt t="11231" x="5822950" y="2185988"/>
          <p14:tracePt t="11239" x="5822950" y="2192338"/>
          <p14:tracePt t="11247" x="5834063" y="2214563"/>
          <p14:tracePt t="11255" x="5838825" y="2225675"/>
          <p14:tracePt t="11263" x="5849938" y="2236788"/>
          <p14:tracePt t="11271" x="5861050" y="2247900"/>
          <p14:tracePt t="11279" x="5873750" y="2271713"/>
          <p14:tracePt t="11287" x="5889625" y="2282825"/>
          <p14:tracePt t="11295" x="5900738" y="2305050"/>
          <p14:tracePt t="11303" x="5918200" y="2316163"/>
          <p14:tracePt t="11311" x="5929313" y="2333625"/>
          <p14:tracePt t="11319" x="5940425" y="2344738"/>
          <p14:tracePt t="11328" x="5940425" y="2349500"/>
          <p14:tracePt t="11335" x="5946775" y="2360613"/>
          <p14:tracePt t="11343" x="5957888" y="2371725"/>
          <p14:tracePt t="11351" x="5962650" y="2371725"/>
          <p14:tracePt t="11359" x="5969000" y="2382838"/>
          <p14:tracePt t="11367" x="5980113" y="2389188"/>
          <p14:tracePt t="11375" x="5984875" y="2406650"/>
          <p14:tracePt t="11383" x="5991225" y="2417763"/>
          <p14:tracePt t="11391" x="5991225" y="2433638"/>
          <p14:tracePt t="11399" x="5991225" y="2444750"/>
          <p14:tracePt t="11407" x="5991225" y="2451100"/>
          <p14:tracePt t="11415" x="5984875" y="2466975"/>
          <p14:tracePt t="11423" x="5984875" y="2484438"/>
          <p14:tracePt t="11431" x="5980113" y="2501900"/>
          <p14:tracePt t="11439" x="5969000" y="2524125"/>
          <p14:tracePt t="11447" x="5951538" y="2546350"/>
          <p14:tracePt t="11455" x="5940425" y="2557463"/>
          <p14:tracePt t="11463" x="5935663" y="2568575"/>
          <p14:tracePt t="11471" x="5918200" y="2579688"/>
          <p14:tracePt t="11519" x="5911850" y="2579688"/>
          <p14:tracePt t="11559" x="5907088" y="2574925"/>
          <p14:tracePt t="11583" x="5895975" y="2574925"/>
          <p14:tracePt t="11599" x="5889625" y="2574925"/>
          <p14:tracePt t="11872" x="5889625" y="2568575"/>
          <p14:tracePt t="11903" x="5889625" y="2563813"/>
          <p14:tracePt t="11935" x="5895975" y="2563813"/>
          <p14:tracePt t="11943" x="5900738" y="2557463"/>
          <p14:tracePt t="11999" x="5907088" y="2557463"/>
          <p14:tracePt t="12024" x="5911850" y="2552700"/>
          <p14:tracePt t="12031" x="5918200" y="2552700"/>
          <p14:tracePt t="12039" x="5918200" y="2546350"/>
          <p14:tracePt t="12063" x="5922963" y="2546350"/>
          <p14:tracePt t="12191" x="5929313" y="2546350"/>
          <p14:tracePt t="12199" x="5940425" y="2546350"/>
          <p14:tracePt t="12207" x="5951538" y="2546350"/>
          <p14:tracePt t="12215" x="5962650" y="2541588"/>
          <p14:tracePt t="12224" x="5973763" y="2535238"/>
          <p14:tracePt t="12231" x="5984875" y="2535238"/>
          <p14:tracePt t="12239" x="6008688" y="2528888"/>
          <p14:tracePt t="12247" x="6019800" y="2524125"/>
          <p14:tracePt t="12255" x="6042025" y="2517775"/>
          <p14:tracePt t="12266" x="6053138" y="2517775"/>
          <p14:tracePt t="12271" x="6064250" y="2517775"/>
          <p14:tracePt t="12279" x="6075363" y="2513013"/>
          <p14:tracePt t="12287" x="6086475" y="2513013"/>
          <p14:tracePt t="12295" x="6097588" y="2513013"/>
          <p14:tracePt t="12312" x="6108700" y="2506663"/>
          <p14:tracePt t="12336" x="6119813" y="2506663"/>
          <p14:tracePt t="12343" x="6126163" y="2506663"/>
          <p14:tracePt t="12351" x="6143625" y="2506663"/>
          <p14:tracePt t="12359" x="6154738" y="2506663"/>
          <p14:tracePt t="12368" x="6165850" y="2506663"/>
          <p14:tracePt t="12375" x="6181725" y="2506663"/>
          <p14:tracePt t="12383" x="6192838" y="2506663"/>
          <p14:tracePt t="12391" x="6203950" y="2506663"/>
          <p14:tracePt t="12399" x="6210300" y="2501900"/>
          <p14:tracePt t="12409" x="6221413" y="2501900"/>
          <p14:tracePt t="12426" x="6227763" y="2501900"/>
          <p14:tracePt t="12654" x="6243638" y="2495550"/>
          <p14:tracePt t="12655" x="6265863" y="2495550"/>
          <p14:tracePt t="12663" x="6289675" y="2495550"/>
          <p14:tracePt t="12671" x="6323013" y="2495550"/>
          <p14:tracePt t="12679" x="6345238" y="2495550"/>
          <p14:tracePt t="12687" x="6367463" y="2495550"/>
          <p14:tracePt t="12695" x="6400800" y="2490788"/>
          <p14:tracePt t="12708" x="6424613" y="2490788"/>
          <p14:tracePt t="12716" x="6440488" y="2490788"/>
          <p14:tracePt t="12722" x="6457950" y="2490788"/>
          <p14:tracePt t="12729" x="6469063" y="2490788"/>
          <p14:tracePt t="12736" x="6480175" y="2490788"/>
          <p14:tracePt t="12744" x="6484938" y="2490788"/>
          <p14:tracePt t="12762" x="6491288" y="2490788"/>
          <p14:tracePt t="12778" x="6502400" y="2490788"/>
          <p14:tracePt t="12785" x="6508750" y="2490788"/>
          <p14:tracePt t="12799" x="6513513" y="2490788"/>
          <p14:tracePt t="12807" x="6519863" y="2490788"/>
          <p14:tracePt t="12815" x="6530975" y="2484438"/>
          <p14:tracePt t="12825" x="6546850" y="2484438"/>
          <p14:tracePt t="12831" x="6557963" y="2484438"/>
          <p14:tracePt t="12839" x="6570663" y="2479675"/>
          <p14:tracePt t="12855" x="6581775" y="2479675"/>
          <p14:tracePt t="12865" x="6586538" y="2479675"/>
          <p14:tracePt t="12870" x="6592888" y="2479675"/>
          <p14:tracePt t="12879" x="6597650" y="2479675"/>
          <p14:tracePt t="12896" x="6608763" y="2479675"/>
          <p14:tracePt t="12912" x="6615113" y="2479675"/>
          <p14:tracePt t="12927" x="6619875" y="2479675"/>
          <p14:tracePt t="12935" x="6632575" y="2479675"/>
          <p14:tracePt t="12943" x="6637338" y="2479675"/>
          <p14:tracePt t="12951" x="6643688" y="2479675"/>
          <p14:tracePt t="12959" x="6654800" y="2479675"/>
          <p14:tracePt t="12967" x="6665913" y="2479675"/>
          <p14:tracePt t="12975" x="6677025" y="2479675"/>
          <p14:tracePt t="12986" x="6681788" y="2479675"/>
          <p14:tracePt t="12991" x="6692900" y="2479675"/>
          <p14:tracePt t="12999" x="6705600" y="2479675"/>
          <p14:tracePt t="13007" x="6710363" y="2479675"/>
          <p14:tracePt t="13015" x="6716713" y="2479675"/>
          <p14:tracePt t="13025" x="6721475" y="2479675"/>
          <p14:tracePt t="13047" x="6727825" y="2479675"/>
          <p14:tracePt t="13055" x="6732588" y="2479675"/>
          <p14:tracePt t="13063" x="6738938" y="2479675"/>
          <p14:tracePt t="13072" x="6743700" y="2479675"/>
          <p14:tracePt t="13083" x="6750050" y="2479675"/>
          <p14:tracePt t="13087" x="6754813" y="2479675"/>
          <p14:tracePt t="13095" x="6772275" y="2479675"/>
          <p14:tracePt t="13104" x="6783388" y="2479675"/>
          <p14:tracePt t="13117" x="6794500" y="2479675"/>
          <p14:tracePt t="13118" x="6800850" y="2479675"/>
          <p14:tracePt t="13127" x="6811963" y="2479675"/>
          <p14:tracePt t="13135" x="6823075" y="2479675"/>
          <p14:tracePt t="13145" x="6827838" y="2479675"/>
          <p14:tracePt t="13159" x="6838950" y="2479675"/>
          <p14:tracePt t="13192" x="6845300" y="2479675"/>
          <p14:tracePt t="13199" x="6856413" y="2479675"/>
          <p14:tracePt t="13208" x="6862763" y="2479675"/>
          <p14:tracePt t="13216" x="6867525" y="2479675"/>
          <p14:tracePt t="13223" x="6873875" y="2479675"/>
          <p14:tracePt t="13231" x="6878638" y="2479675"/>
          <p14:tracePt t="13239" x="6884988" y="2479675"/>
          <p14:tracePt t="13247" x="6889750" y="2479675"/>
          <p14:tracePt t="13263" x="6896100" y="2479675"/>
          <p14:tracePt t="13271" x="6900863" y="2479675"/>
          <p14:tracePt t="13287" x="6913563" y="2479675"/>
          <p14:tracePt t="13296" x="6918325" y="2479675"/>
          <p14:tracePt t="13303" x="6929438" y="2479675"/>
          <p14:tracePt t="13312" x="6946900" y="2479675"/>
          <p14:tracePt t="13322" x="6958013" y="2479675"/>
          <p14:tracePt t="13327" x="6969125" y="2479675"/>
          <p14:tracePt t="13336" x="6980238" y="2479675"/>
          <p14:tracePt t="13344" x="6997700" y="2473325"/>
          <p14:tracePt t="13351" x="7008813" y="2473325"/>
          <p14:tracePt t="13359" x="7019925" y="2473325"/>
          <p14:tracePt t="13368" x="7031038" y="2473325"/>
          <p14:tracePt t="13375" x="7035800" y="2466975"/>
          <p14:tracePt t="13383" x="7046913" y="2466975"/>
          <p14:tracePt t="13391" x="7059613" y="2462213"/>
          <p14:tracePt t="13399" x="7064375" y="2462213"/>
          <p14:tracePt t="13415" x="7075488" y="2462213"/>
          <p14:tracePt t="13423" x="7081838" y="2455863"/>
          <p14:tracePt t="13431" x="7086600" y="2455863"/>
          <p14:tracePt t="13440" x="7092950" y="2455863"/>
          <p14:tracePt t="13447" x="7097713" y="2455863"/>
          <p14:tracePt t="13455" x="7104063" y="2455863"/>
          <p14:tracePt t="13463" x="7115175" y="2455863"/>
          <p14:tracePt t="13471" x="7126288" y="2455863"/>
          <p14:tracePt t="13479" x="7132638" y="2455863"/>
          <p14:tracePt t="13487" x="7143750" y="2455863"/>
          <p14:tracePt t="13495" x="7159625" y="2455863"/>
          <p14:tracePt t="13503" x="7170738" y="2455863"/>
          <p14:tracePt t="13511" x="7181850" y="2455863"/>
          <p14:tracePt t="13520" x="7194550" y="2455863"/>
          <p14:tracePt t="13527" x="7199313" y="2451100"/>
          <p14:tracePt t="13535" x="7205663" y="2451100"/>
          <p14:tracePt t="13543" x="7210425" y="2451100"/>
          <p14:tracePt t="13559" x="7216775" y="2451100"/>
          <p14:tracePt t="13567" x="7221538" y="2451100"/>
          <p14:tracePt t="13575" x="7232650" y="2444750"/>
          <p14:tracePt t="13583" x="7250113" y="2444750"/>
          <p14:tracePt t="13599" x="7261225" y="2444750"/>
          <p14:tracePt t="13607" x="7272338" y="2439988"/>
          <p14:tracePt t="13615" x="7289800" y="2439988"/>
          <p14:tracePt t="13623" x="7305675" y="2433638"/>
          <p14:tracePt t="13631" x="7312025" y="2433638"/>
          <p14:tracePt t="13639" x="7323138" y="2433638"/>
          <p14:tracePt t="13647" x="7334250" y="2428875"/>
          <p14:tracePt t="13655" x="7345363" y="2428875"/>
          <p14:tracePt t="13663" x="7356475" y="2428875"/>
          <p14:tracePt t="13671" x="7367588" y="2428875"/>
          <p14:tracePt t="13679" x="7378700" y="2428875"/>
          <p14:tracePt t="13687" x="7385050" y="2428875"/>
          <p14:tracePt t="13695" x="7396163" y="2428875"/>
          <p14:tracePt t="13703" x="7407275" y="2428875"/>
          <p14:tracePt t="13712" x="7418388" y="2428875"/>
          <p14:tracePt t="13719" x="7435850" y="2428875"/>
          <p14:tracePt t="13727" x="7446963" y="2428875"/>
          <p14:tracePt t="13735" x="7458075" y="2428875"/>
          <p14:tracePt t="13742" x="7469188" y="2428875"/>
          <p14:tracePt t="13751" x="7475538" y="2428875"/>
          <p14:tracePt t="13759" x="7480300" y="2428875"/>
          <p14:tracePt t="13767" x="7486650" y="2428875"/>
          <p14:tracePt t="13775" x="7491413" y="2428875"/>
          <p14:tracePt t="13799" x="7497763" y="2428875"/>
          <p14:tracePt t="13807" x="7502525" y="2428875"/>
          <p14:tracePt t="13815" x="7513638" y="2428875"/>
          <p14:tracePt t="13823" x="7524750" y="2428875"/>
          <p14:tracePt t="13831" x="7535863" y="2428875"/>
          <p14:tracePt t="13839" x="7553325" y="2428875"/>
          <p14:tracePt t="13847" x="7570788" y="2428875"/>
          <p14:tracePt t="13855" x="7575550" y="2428875"/>
          <p14:tracePt t="13863" x="7586663" y="2428875"/>
          <p14:tracePt t="13871" x="7593013" y="2428875"/>
          <p14:tracePt t="13879" x="7597775" y="2428875"/>
          <p14:tracePt t="13896" x="7610475" y="2428875"/>
          <p14:tracePt t="13903" x="7615238" y="2428875"/>
          <p14:tracePt t="13911" x="7621588" y="2428875"/>
          <p14:tracePt t="13919" x="7626350" y="2428875"/>
          <p14:tracePt t="13927" x="7643813" y="2428875"/>
          <p14:tracePt t="13935" x="7654925" y="2428875"/>
          <p14:tracePt t="13943" x="7666038" y="2428875"/>
          <p14:tracePt t="13951" x="7670800" y="2428875"/>
          <p14:tracePt t="13959" x="7677150" y="2428875"/>
          <p14:tracePt t="13967" x="7688263" y="2428875"/>
          <p14:tracePt t="13975" x="7694613" y="2428875"/>
          <p14:tracePt t="13983" x="7699375" y="2428875"/>
          <p14:tracePt t="13991" x="7705725" y="2428875"/>
          <p14:tracePt t="13999" x="7716838" y="2428875"/>
          <p14:tracePt t="14007" x="7721600" y="2428875"/>
          <p14:tracePt t="14015" x="7732713" y="2428875"/>
          <p14:tracePt t="14023" x="7739063" y="2428875"/>
          <p14:tracePt t="14045" x="7756525" y="2428875"/>
          <p14:tracePt t="14047" x="7761288" y="2428875"/>
          <p14:tracePt t="14055" x="7767638" y="2428875"/>
          <p14:tracePt t="14063" x="7778750" y="2428875"/>
          <p14:tracePt t="14071" x="7783513" y="2428875"/>
          <p14:tracePt t="14079" x="7789863" y="2428875"/>
          <p14:tracePt t="14095" x="7794625" y="2428875"/>
          <p14:tracePt t="14111" x="7800975" y="2422525"/>
          <p14:tracePt t="14127" x="7805738" y="2422525"/>
          <p14:tracePt t="14143" x="7812088" y="2422525"/>
          <p14:tracePt t="14151" x="7816850" y="2422525"/>
          <p14:tracePt t="14167" x="7829550" y="2422525"/>
          <p14:tracePt t="14183" x="7840663" y="2422525"/>
          <p14:tracePt t="14191" x="7845425" y="2417763"/>
          <p14:tracePt t="14199" x="7851775" y="2417763"/>
          <p14:tracePt t="14215" x="7856538" y="2417763"/>
          <p14:tracePt t="14231" x="7862888" y="2417763"/>
          <p14:tracePt t="14239" x="7867650" y="2417763"/>
          <p14:tracePt t="14255" x="7874000" y="2417763"/>
          <p14:tracePt t="14263" x="7878763" y="2417763"/>
          <p14:tracePt t="14272" x="7885113" y="2417763"/>
          <p14:tracePt t="14279" x="7896225" y="2417763"/>
          <p14:tracePt t="14288" x="7913688" y="2417763"/>
          <p14:tracePt t="14299" x="7935913" y="2417763"/>
          <p14:tracePt t="14303" x="7958138" y="2417763"/>
          <p14:tracePt t="14312" x="7986713" y="2411413"/>
          <p14:tracePt t="14323" x="8002588" y="2406650"/>
          <p14:tracePt t="14330" x="8020050" y="2406650"/>
          <p14:tracePt t="14339" x="8024813" y="2406650"/>
          <p14:tracePt t="14346" x="8031163" y="2400300"/>
          <p14:tracePt t="14354" x="8037513" y="2400300"/>
          <p14:tracePt t="14359" x="8042275" y="2393950"/>
          <p14:tracePt t="14375" x="8048625" y="2393950"/>
          <p14:tracePt t="14391" x="8053388" y="2393950"/>
          <p14:tracePt t="14407" x="8064500" y="2393950"/>
          <p14:tracePt t="14416" x="8075613" y="2393950"/>
          <p14:tracePt t="14423" x="8086725" y="2393950"/>
          <p14:tracePt t="14433" x="8093075" y="2389188"/>
          <p14:tracePt t="14439" x="8104188" y="2389188"/>
          <p14:tracePt t="14447" x="8115300" y="2389188"/>
          <p14:tracePt t="14464" x="8121650" y="2389188"/>
          <p14:tracePt t="14632" x="8143875" y="2389188"/>
          <p14:tracePt t="14640" x="8177213" y="2389188"/>
          <p14:tracePt t="14647" x="8199438" y="2382838"/>
          <p14:tracePt t="14655" x="8210550" y="2382838"/>
          <p14:tracePt t="14663" x="8221663" y="2378075"/>
          <p14:tracePt t="22432" x="8210550" y="2378075"/>
          <p14:tracePt t="22439" x="8148638" y="2378075"/>
          <p14:tracePt t="22447" x="8064500" y="2422525"/>
          <p14:tracePt t="22455" x="7947025" y="2490788"/>
          <p14:tracePt t="22463" x="7856538" y="2552700"/>
          <p14:tracePt t="22471" x="7767638" y="2601913"/>
          <p14:tracePt t="22479" x="7705725" y="2636838"/>
          <p14:tracePt t="22487" x="7632700" y="2663825"/>
          <p14:tracePt t="22496" x="7581900" y="2687638"/>
          <p14:tracePt t="22503" x="7508875" y="2703513"/>
          <p14:tracePt t="22511" x="7440613" y="2720975"/>
          <p14:tracePt t="22519" x="7367588" y="2736850"/>
          <p14:tracePt t="22527" x="7289800" y="2754313"/>
          <p14:tracePt t="22535" x="7216775" y="2771775"/>
          <p14:tracePt t="22543" x="7137400" y="2798763"/>
          <p14:tracePt t="22551" x="7059613" y="2816225"/>
          <p14:tracePt t="22559" x="6991350" y="2838450"/>
          <p14:tracePt t="22567" x="6935788" y="2844800"/>
          <p14:tracePt t="22575" x="6873875" y="2855913"/>
          <p14:tracePt t="22583" x="6794500" y="2860675"/>
          <p14:tracePt t="22591" x="6721475" y="2871788"/>
          <p14:tracePt t="22599" x="6648450" y="2884488"/>
          <p14:tracePt t="22607" x="6570663" y="2900363"/>
          <p14:tracePt t="22615" x="6508750" y="2906713"/>
          <p14:tracePt t="22623" x="6451600" y="2917825"/>
          <p14:tracePt t="22632" x="6400800" y="2933700"/>
          <p14:tracePt t="22639" x="6338888" y="2951163"/>
          <p14:tracePt t="22647" x="6289675" y="2968625"/>
          <p14:tracePt t="22655" x="6227763" y="2984500"/>
          <p14:tracePt t="22663" x="6170613" y="2995613"/>
          <p14:tracePt t="22671" x="6119813" y="3013075"/>
          <p14:tracePt t="22679" x="6057900" y="3024188"/>
          <p14:tracePt t="22687" x="6002338" y="3030538"/>
          <p14:tracePt t="22695" x="5951538" y="3035300"/>
          <p14:tracePt t="22703" x="5889625" y="3052763"/>
          <p14:tracePt t="22711" x="5827713" y="3057525"/>
          <p14:tracePt t="22719" x="5765800" y="3068638"/>
          <p14:tracePt t="22727" x="5721350" y="3079750"/>
          <p14:tracePt t="22735" x="5676900" y="3097213"/>
          <p14:tracePt t="22743" x="5626100" y="3108325"/>
          <p14:tracePt t="22751" x="5586413" y="3119438"/>
          <p14:tracePt t="22759" x="5546725" y="3130550"/>
          <p14:tracePt t="22767" x="5502275" y="3141663"/>
          <p14:tracePt t="22775" x="5457825" y="3152775"/>
          <p14:tracePt t="22783" x="5400675" y="3176588"/>
          <p14:tracePt t="22791" x="5349875" y="3187700"/>
          <p14:tracePt t="22799" x="5287963" y="3203575"/>
          <p14:tracePt t="22807" x="5232400" y="3221038"/>
          <p14:tracePt t="22815" x="5164138" y="3238500"/>
          <p14:tracePt t="22823" x="5108575" y="3260725"/>
          <p14:tracePt t="22832" x="5041900" y="3276600"/>
          <p14:tracePt t="22839" x="4979988" y="3294063"/>
          <p14:tracePt t="22847" x="4911725" y="3316288"/>
          <p14:tracePt t="22855" x="4849813" y="3338513"/>
          <p14:tracePt t="22863" x="4799013" y="3355975"/>
          <p14:tracePt t="22871" x="4749800" y="3384550"/>
          <p14:tracePt t="22879" x="4692650" y="3400425"/>
          <p14:tracePt t="22887" x="4630738" y="3417888"/>
          <p14:tracePt t="22895" x="4564063" y="3422650"/>
          <p14:tracePt t="22903" x="4502150" y="3435350"/>
          <p14:tracePt t="22911" x="4433888" y="3457575"/>
          <p14:tracePt t="22919" x="4378325" y="3473450"/>
          <p14:tracePt t="22927" x="4316413" y="3490913"/>
          <p14:tracePt t="22935" x="4271963" y="3502025"/>
          <p14:tracePt t="22943" x="4225925" y="3513138"/>
          <p14:tracePt t="22951" x="4186238" y="3524250"/>
          <p14:tracePt t="22959" x="4152900" y="3535363"/>
          <p14:tracePt t="22967" x="4113213" y="3541713"/>
          <p14:tracePt t="22975" x="4075113" y="3546475"/>
          <p14:tracePt t="22983" x="4040188" y="3557588"/>
          <p14:tracePt t="22992" x="3995738" y="3563938"/>
          <p14:tracePt t="22999" x="3944938" y="3570288"/>
          <p14:tracePt t="23007" x="3900488" y="3575050"/>
          <p14:tracePt t="23015" x="3849688" y="3592513"/>
          <p14:tracePt t="23023" x="3810000" y="3603625"/>
          <p14:tracePt t="23032" x="3765550" y="3619500"/>
          <p14:tracePt t="23039" x="3725863" y="3643313"/>
          <p14:tracePt t="23049" x="3692525" y="3648075"/>
          <p14:tracePt t="23055" x="3659188" y="3665538"/>
          <p14:tracePt t="23063" x="3624263" y="3670300"/>
          <p14:tracePt t="23071" x="3586163" y="3681413"/>
          <p14:tracePt t="23079" x="3563938" y="3687763"/>
          <p14:tracePt t="23087" x="3535363" y="3698875"/>
          <p14:tracePt t="23095" x="3513138" y="3709988"/>
          <p14:tracePt t="23103" x="3495675" y="3716338"/>
          <p14:tracePt t="23111" x="3478213" y="3716338"/>
          <p14:tracePt t="23119" x="3467100" y="3721100"/>
          <p14:tracePt t="23127" x="3451225" y="3727450"/>
          <p14:tracePt t="23135" x="3444875" y="3727450"/>
          <p14:tracePt t="23143" x="3433763" y="3732213"/>
          <p14:tracePt t="23151" x="3422650" y="3738563"/>
          <p14:tracePt t="23159" x="3411538" y="3738563"/>
          <p14:tracePt t="23167" x="3400425" y="3743325"/>
          <p14:tracePt t="23175" x="3382963" y="3749675"/>
          <p14:tracePt t="23184" x="3355975" y="3749675"/>
          <p14:tracePt t="23191" x="3305175" y="3754438"/>
          <p14:tracePt t="23199" x="3254375" y="3760788"/>
          <p14:tracePt t="23207" x="3186113" y="3771900"/>
          <p14:tracePt t="23215" x="3130550" y="3789363"/>
          <p14:tracePt t="23223" x="3068638" y="3805238"/>
          <p14:tracePt t="23232" x="3024188" y="3816350"/>
          <p14:tracePt t="23239" x="2984500" y="3827463"/>
          <p14:tracePt t="23247" x="2951163" y="3844925"/>
          <p14:tracePt t="23255" x="2927350" y="3851275"/>
          <p14:tracePt t="23265" x="2911475" y="3856038"/>
          <p14:tracePt t="23275" x="2894013" y="3862388"/>
          <p14:tracePt t="23278" x="2878138" y="3862388"/>
          <p14:tracePt t="23287" x="2867025" y="3862388"/>
          <p14:tracePt t="23295" x="2860675" y="3862388"/>
          <p14:tracePt t="23303" x="2854325" y="3862388"/>
          <p14:tracePt t="23370" x="2849563" y="3862388"/>
          <p14:tracePt t="23375" x="2832100" y="3862388"/>
          <p14:tracePt t="23383" x="2809875" y="3862388"/>
          <p14:tracePt t="23391" x="2781300" y="3862388"/>
          <p14:tracePt t="23399" x="2759075" y="3862388"/>
          <p14:tracePt t="23407" x="2747963" y="3862388"/>
          <p14:tracePt t="23416" x="2743200" y="3862388"/>
          <p14:tracePt t="24599" x="2770188" y="3862388"/>
          <p14:tracePt t="24607" x="2816225" y="3862388"/>
          <p14:tracePt t="24615" x="2860675" y="3862388"/>
          <p14:tracePt t="24623" x="2905125" y="3862388"/>
          <p14:tracePt t="24631" x="2962275" y="3862388"/>
          <p14:tracePt t="24639" x="3024188" y="3862388"/>
          <p14:tracePt t="24647" x="3086100" y="3862388"/>
          <p14:tracePt t="24655" x="3135313" y="3862388"/>
          <p14:tracePt t="24663" x="3163888" y="3862388"/>
          <p14:tracePt t="24671" x="3197225" y="3862388"/>
          <p14:tracePt t="24679" x="3214688" y="3862388"/>
          <p14:tracePt t="24687" x="3232150" y="3862388"/>
          <p14:tracePt t="24695" x="3243263" y="3862388"/>
          <p14:tracePt t="24703" x="3254375" y="3862388"/>
          <p14:tracePt t="24711" x="3265488" y="3862388"/>
          <p14:tracePt t="24719" x="3276600" y="3862388"/>
          <p14:tracePt t="24727" x="3294063" y="3867150"/>
          <p14:tracePt t="24735" x="3309938" y="3867150"/>
          <p14:tracePt t="24743" x="3327400" y="3867150"/>
          <p14:tracePt t="24751" x="3355975" y="3867150"/>
          <p14:tracePt t="24759" x="3400425" y="3867150"/>
          <p14:tracePt t="24767" x="3451225" y="3867150"/>
          <p14:tracePt t="24775" x="3513138" y="3867150"/>
          <p14:tracePt t="24783" x="3563938" y="3867150"/>
          <p14:tracePt t="24791" x="3624263" y="3867150"/>
          <p14:tracePt t="24799" x="3670300" y="3867150"/>
          <p14:tracePt t="24807" x="3714750" y="3867150"/>
          <p14:tracePt t="24815" x="3743325" y="3867150"/>
          <p14:tracePt t="24823" x="3771900" y="3862388"/>
          <p14:tracePt t="24831" x="3794125" y="3856038"/>
          <p14:tracePt t="24839" x="3805238" y="3856038"/>
          <p14:tracePt t="24847" x="3816350" y="3856038"/>
          <p14:tracePt t="24855" x="3827463" y="3856038"/>
          <p14:tracePt t="24863" x="3849688" y="3856038"/>
          <p14:tracePt t="24871" x="3867150" y="3856038"/>
          <p14:tracePt t="24879" x="3883025" y="3856038"/>
          <p14:tracePt t="24887" x="3905250" y="3856038"/>
          <p14:tracePt t="24895" x="3929063" y="3856038"/>
          <p14:tracePt t="24903" x="3956050" y="3856038"/>
          <p14:tracePt t="24911" x="3979863" y="3856038"/>
          <p14:tracePt t="24919" x="4002088" y="3856038"/>
          <p14:tracePt t="24927" x="4040188" y="3856038"/>
          <p14:tracePt t="24935" x="4086225" y="3856038"/>
          <p14:tracePt t="24943" x="4130675" y="3856038"/>
          <p14:tracePt t="24951" x="4181475" y="3856038"/>
          <p14:tracePt t="24959" x="4221163" y="3856038"/>
          <p14:tracePt t="24967" x="4271963" y="3856038"/>
          <p14:tracePt t="24975" x="4310063" y="3856038"/>
          <p14:tracePt t="24983" x="4356100" y="3856038"/>
          <p14:tracePt t="24991" x="4400550" y="3856038"/>
          <p14:tracePt t="24999" x="4445000" y="3856038"/>
          <p14:tracePt t="25007" x="4495800" y="3856038"/>
          <p14:tracePt t="25015" x="4546600" y="3856038"/>
          <p14:tracePt t="25023" x="4608513" y="3856038"/>
          <p14:tracePt t="25031" x="4675188" y="3856038"/>
          <p14:tracePt t="25039" x="4743450" y="3856038"/>
          <p14:tracePt t="25049" x="4810125" y="3856038"/>
          <p14:tracePt t="25055" x="4867275" y="3856038"/>
          <p14:tracePt t="25063" x="4929188" y="3856038"/>
          <p14:tracePt t="25071" x="4979988" y="3856038"/>
          <p14:tracePt t="25079" x="5035550" y="3851275"/>
          <p14:tracePt t="25087" x="5080000" y="3851275"/>
          <p14:tracePt t="25095" x="5119688" y="3844925"/>
          <p14:tracePt t="25103" x="5148263" y="3844925"/>
          <p14:tracePt t="25111" x="5170488" y="3844925"/>
          <p14:tracePt t="25119" x="5187950" y="3844925"/>
          <p14:tracePt t="25127" x="5203825" y="3844925"/>
          <p14:tracePt t="25136" x="5214938" y="3844925"/>
          <p14:tracePt t="25143" x="5232400" y="3844925"/>
          <p14:tracePt t="25151" x="5249863" y="3838575"/>
          <p14:tracePt t="25159" x="5276850" y="3838575"/>
          <p14:tracePt t="25167" x="5294313" y="3838575"/>
          <p14:tracePt t="25175" x="5316538" y="3833813"/>
          <p14:tracePt t="25183" x="5345113" y="3833813"/>
          <p14:tracePt t="25191" x="5384800" y="3833813"/>
          <p14:tracePt t="25199" x="5434013" y="3833813"/>
          <p14:tracePt t="25207" x="5495925" y="3833813"/>
          <p14:tracePt t="25216" x="5557838" y="3833813"/>
          <p14:tracePt t="25223" x="5630863" y="3833813"/>
          <p14:tracePt t="25231" x="5699125" y="3833813"/>
          <p14:tracePt t="25239" x="5765800" y="3833813"/>
          <p14:tracePt t="25247" x="5816600" y="3833813"/>
          <p14:tracePt t="25256" x="5856288" y="3833813"/>
          <p14:tracePt t="25263" x="5878513" y="3827463"/>
          <p14:tracePt t="25271" x="5889625" y="3827463"/>
          <p14:tracePt t="25279" x="5895975" y="3827463"/>
          <p14:tracePt t="25303" x="5900738" y="3827463"/>
          <p14:tracePt t="25311" x="5907088" y="3827463"/>
          <p14:tracePt t="25319" x="5918200" y="3827463"/>
          <p14:tracePt t="25327" x="5922963" y="3827463"/>
          <p14:tracePt t="25335" x="5929313" y="3827463"/>
          <p14:tracePt t="25343" x="5946775" y="3827463"/>
          <p14:tracePt t="25351" x="5962650" y="3827463"/>
          <p14:tracePt t="25359" x="5984875" y="3827463"/>
          <p14:tracePt t="25367" x="6019800" y="3827463"/>
          <p14:tracePt t="25375" x="6042025" y="3827463"/>
          <p14:tracePt t="25383" x="6064250" y="3827463"/>
          <p14:tracePt t="25391" x="6081713" y="3827463"/>
          <p14:tracePt t="25399" x="6092825" y="3827463"/>
          <p14:tracePt t="25407" x="6097588" y="3827463"/>
        </p14:tracePtLst>
      </p14:laserTrace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ED1C77A7-5DF7-4CD5-8A9B-9350993B633B}"/>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contrast="8000"/>
                    </a14:imgEffect>
                  </a14:imgLayer>
                </a14:imgProps>
              </a:ext>
            </a:extLst>
          </a:blip>
          <a:stretch>
            <a:fillRect/>
          </a:stretch>
        </p:blipFill>
        <p:spPr>
          <a:xfrm>
            <a:off x="95250" y="565124"/>
            <a:ext cx="5292594" cy="4436439"/>
          </a:xfrm>
          <a:prstGeom prst="rect">
            <a:avLst/>
          </a:prstGeom>
        </p:spPr>
      </p:pic>
      <p:pic>
        <p:nvPicPr>
          <p:cNvPr id="5" name="図 4">
            <a:extLst>
              <a:ext uri="{FF2B5EF4-FFF2-40B4-BE49-F238E27FC236}">
                <a16:creationId xmlns:a16="http://schemas.microsoft.com/office/drawing/2014/main" id="{F35F41C9-EDED-40B5-9003-34D815E39FE5}"/>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contrast="8000"/>
                    </a14:imgEffect>
                  </a14:imgLayer>
                </a14:imgProps>
              </a:ext>
            </a:extLst>
          </a:blip>
          <a:stretch>
            <a:fillRect/>
          </a:stretch>
        </p:blipFill>
        <p:spPr>
          <a:xfrm>
            <a:off x="23242" y="82938"/>
            <a:ext cx="5292594" cy="504056"/>
          </a:xfrm>
          <a:prstGeom prst="rect">
            <a:avLst/>
          </a:prstGeom>
        </p:spPr>
      </p:pic>
      <p:sp>
        <p:nvSpPr>
          <p:cNvPr id="6" name="正方形/長方形 5">
            <a:extLst>
              <a:ext uri="{FF2B5EF4-FFF2-40B4-BE49-F238E27FC236}">
                <a16:creationId xmlns:a16="http://schemas.microsoft.com/office/drawing/2014/main" id="{E1C0D178-DDCE-4109-95B2-B58C200DD154}"/>
              </a:ext>
            </a:extLst>
          </p:cNvPr>
          <p:cNvSpPr/>
          <p:nvPr/>
        </p:nvSpPr>
        <p:spPr>
          <a:xfrm>
            <a:off x="5508104" y="334966"/>
            <a:ext cx="3540646" cy="4401205"/>
          </a:xfrm>
          <a:prstGeom prst="rect">
            <a:avLst/>
          </a:prstGeom>
        </p:spPr>
        <p:txBody>
          <a:bodyPr wrap="square">
            <a:spAutoFit/>
          </a:bodyPr>
          <a:lstStyle/>
          <a:p>
            <a:r>
              <a:rPr lang="en-US" altLang="ja-JP" sz="1400" b="1" dirty="0">
                <a:solidFill>
                  <a:srgbClr val="CC00CC"/>
                </a:solidFill>
                <a:latin typeface="游ゴシック" panose="020B0400000000000000" pitchFamily="50" charset="-128"/>
                <a:ea typeface="游ゴシック" panose="020B0400000000000000" pitchFamily="50" charset="-128"/>
              </a:rPr>
              <a:t>2023</a:t>
            </a:r>
            <a:r>
              <a:rPr lang="ja-JP" altLang="en-US" sz="1400" b="1" dirty="0">
                <a:solidFill>
                  <a:srgbClr val="CC00CC"/>
                </a:solidFill>
                <a:latin typeface="游ゴシック" panose="020B0400000000000000" pitchFamily="50" charset="-128"/>
                <a:ea typeface="游ゴシック" panose="020B0400000000000000" pitchFamily="50" charset="-128"/>
              </a:rPr>
              <a:t>年第</a:t>
            </a:r>
            <a:r>
              <a:rPr lang="en-US" altLang="ja-JP" sz="1400" b="1" dirty="0">
                <a:solidFill>
                  <a:srgbClr val="CC00CC"/>
                </a:solidFill>
                <a:latin typeface="游ゴシック" panose="020B0400000000000000" pitchFamily="50" charset="-128"/>
                <a:ea typeface="游ゴシック" panose="020B0400000000000000" pitchFamily="50" charset="-128"/>
              </a:rPr>
              <a:t>46</a:t>
            </a:r>
            <a:r>
              <a:rPr lang="ja-JP" altLang="en-US" sz="1400" b="1" dirty="0">
                <a:solidFill>
                  <a:srgbClr val="CC00CC"/>
                </a:solidFill>
                <a:latin typeface="游ゴシック" panose="020B0400000000000000" pitchFamily="50" charset="-128"/>
                <a:ea typeface="游ゴシック" panose="020B0400000000000000" pitchFamily="50" charset="-128"/>
              </a:rPr>
              <a:t>週の定点当たり報告数は</a:t>
            </a:r>
            <a:r>
              <a:rPr lang="en-US" altLang="ja-JP" sz="1400" b="1" dirty="0">
                <a:solidFill>
                  <a:srgbClr val="CC00CC"/>
                </a:solidFill>
                <a:latin typeface="游ゴシック" panose="020B0400000000000000" pitchFamily="50" charset="-128"/>
                <a:ea typeface="游ゴシック" panose="020B0400000000000000" pitchFamily="50" charset="-128"/>
              </a:rPr>
              <a:t>21.7</a:t>
            </a:r>
            <a:r>
              <a:rPr lang="ja-JP" altLang="en-US" sz="1400" b="1" dirty="0">
                <a:solidFill>
                  <a:srgbClr val="CC00CC"/>
                </a:solidFill>
                <a:latin typeface="游ゴシック" panose="020B0400000000000000" pitchFamily="50" charset="-128"/>
                <a:ea typeface="游ゴシック" panose="020B0400000000000000" pitchFamily="50" charset="-128"/>
              </a:rPr>
              <a:t>となり、前週の定点当たり報告数</a:t>
            </a:r>
            <a:r>
              <a:rPr lang="en-US" altLang="ja-JP" sz="1400" b="1" dirty="0">
                <a:solidFill>
                  <a:srgbClr val="CC00CC"/>
                </a:solidFill>
                <a:latin typeface="游ゴシック" panose="020B0400000000000000" pitchFamily="50" charset="-128"/>
                <a:ea typeface="游ゴシック" panose="020B0400000000000000" pitchFamily="50" charset="-128"/>
              </a:rPr>
              <a:t>17.4</a:t>
            </a:r>
            <a:r>
              <a:rPr lang="ja-JP" altLang="en-US" sz="1400" b="1" dirty="0">
                <a:solidFill>
                  <a:srgbClr val="CC00CC"/>
                </a:solidFill>
                <a:latin typeface="游ゴシック" panose="020B0400000000000000" pitchFamily="50" charset="-128"/>
                <a:ea typeface="游ゴシック" panose="020B0400000000000000" pitchFamily="50" charset="-128"/>
              </a:rPr>
              <a:t>よりも増加した</a:t>
            </a:r>
            <a:r>
              <a:rPr lang="ja-JP" altLang="en-US" sz="1400" b="1" dirty="0">
                <a:solidFill>
                  <a:srgbClr val="000000"/>
                </a:solidFill>
                <a:latin typeface="游ゴシック" panose="020B0400000000000000" pitchFamily="50" charset="-128"/>
                <a:ea typeface="游ゴシック" panose="020B0400000000000000" pitchFamily="50" charset="-128"/>
              </a:rPr>
              <a:t>。</a:t>
            </a:r>
            <a:endParaRPr lang="en-US" altLang="ja-JP" sz="1400" b="1" dirty="0">
              <a:solidFill>
                <a:srgbClr val="000000"/>
              </a:solidFill>
              <a:latin typeface="游ゴシック" panose="020B0400000000000000" pitchFamily="50" charset="-128"/>
              <a:ea typeface="游ゴシック" panose="020B0400000000000000" pitchFamily="50" charset="-128"/>
            </a:endParaRPr>
          </a:p>
          <a:p>
            <a:r>
              <a:rPr lang="ja-JP" altLang="en-US" sz="1400" b="1" dirty="0">
                <a:solidFill>
                  <a:srgbClr val="000000"/>
                </a:solidFill>
                <a:latin typeface="游ゴシック" panose="020B0400000000000000" pitchFamily="50" charset="-128"/>
                <a:ea typeface="游ゴシック" panose="020B0400000000000000" pitchFamily="50" charset="-128"/>
              </a:rPr>
              <a:t>都道府県別では佐賀県（</a:t>
            </a:r>
            <a:r>
              <a:rPr lang="en-US" altLang="ja-JP" sz="1400" b="1" dirty="0">
                <a:solidFill>
                  <a:srgbClr val="000000"/>
                </a:solidFill>
                <a:latin typeface="游ゴシック" panose="020B0400000000000000" pitchFamily="50" charset="-128"/>
                <a:ea typeface="游ゴシック" panose="020B0400000000000000" pitchFamily="50" charset="-128"/>
              </a:rPr>
              <a:t>47.3</a:t>
            </a:r>
            <a:r>
              <a:rPr lang="ja-JP" altLang="en-US" sz="1400" b="1" dirty="0">
                <a:solidFill>
                  <a:srgbClr val="000000"/>
                </a:solidFill>
                <a:latin typeface="游ゴシック" panose="020B0400000000000000" pitchFamily="50" charset="-128"/>
                <a:ea typeface="游ゴシック" panose="020B0400000000000000" pitchFamily="50" charset="-128"/>
              </a:rPr>
              <a:t>）、北海道（</a:t>
            </a:r>
            <a:r>
              <a:rPr lang="en-US" altLang="ja-JP" sz="1400" b="1" dirty="0">
                <a:solidFill>
                  <a:srgbClr val="000000"/>
                </a:solidFill>
                <a:latin typeface="游ゴシック" panose="020B0400000000000000" pitchFamily="50" charset="-128"/>
                <a:ea typeface="游ゴシック" panose="020B0400000000000000" pitchFamily="50" charset="-128"/>
              </a:rPr>
              <a:t>39.2</a:t>
            </a:r>
            <a:r>
              <a:rPr lang="ja-JP" altLang="en-US" sz="1400" b="1" dirty="0">
                <a:solidFill>
                  <a:srgbClr val="000000"/>
                </a:solidFill>
                <a:latin typeface="游ゴシック" panose="020B0400000000000000" pitchFamily="50" charset="-128"/>
                <a:ea typeface="游ゴシック" panose="020B0400000000000000" pitchFamily="50" charset="-128"/>
              </a:rPr>
              <a:t>）、長野県（</a:t>
            </a:r>
            <a:r>
              <a:rPr lang="en-US" altLang="ja-JP" sz="1400" b="1" dirty="0">
                <a:solidFill>
                  <a:srgbClr val="000000"/>
                </a:solidFill>
                <a:latin typeface="游ゴシック" panose="020B0400000000000000" pitchFamily="50" charset="-128"/>
                <a:ea typeface="游ゴシック" panose="020B0400000000000000" pitchFamily="50" charset="-128"/>
              </a:rPr>
              <a:t>35.6</a:t>
            </a:r>
            <a:r>
              <a:rPr lang="ja-JP" altLang="en-US" sz="1400" b="1" dirty="0">
                <a:solidFill>
                  <a:srgbClr val="000000"/>
                </a:solidFill>
                <a:latin typeface="游ゴシック" panose="020B0400000000000000" pitchFamily="50" charset="-128"/>
                <a:ea typeface="游ゴシック" panose="020B0400000000000000" pitchFamily="50" charset="-128"/>
              </a:rPr>
              <a:t>）、宮城県</a:t>
            </a:r>
            <a:endParaRPr lang="en-US" altLang="ja-JP" sz="1400" b="1" dirty="0">
              <a:solidFill>
                <a:srgbClr val="000000"/>
              </a:solidFill>
              <a:latin typeface="游ゴシック" panose="020B0400000000000000" pitchFamily="50" charset="-128"/>
              <a:ea typeface="游ゴシック" panose="020B0400000000000000" pitchFamily="50" charset="-128"/>
            </a:endParaRPr>
          </a:p>
          <a:p>
            <a:r>
              <a:rPr lang="ja-JP" altLang="en-US" sz="1400" b="1" dirty="0">
                <a:solidFill>
                  <a:srgbClr val="000000"/>
                </a:solidFill>
                <a:latin typeface="游ゴシック" panose="020B0400000000000000" pitchFamily="50" charset="-128"/>
                <a:ea typeface="游ゴシック" panose="020B0400000000000000" pitchFamily="50" charset="-128"/>
              </a:rPr>
              <a:t>（</a:t>
            </a:r>
            <a:r>
              <a:rPr lang="en-US" altLang="ja-JP" sz="1400" b="1" dirty="0">
                <a:solidFill>
                  <a:srgbClr val="000000"/>
                </a:solidFill>
                <a:latin typeface="游ゴシック" panose="020B0400000000000000" pitchFamily="50" charset="-128"/>
                <a:ea typeface="游ゴシック" panose="020B0400000000000000" pitchFamily="50" charset="-128"/>
              </a:rPr>
              <a:t>31.9</a:t>
            </a:r>
            <a:r>
              <a:rPr lang="ja-JP" altLang="en-US" sz="1400" b="1" dirty="0">
                <a:solidFill>
                  <a:srgbClr val="000000"/>
                </a:solidFill>
                <a:latin typeface="游ゴシック" panose="020B0400000000000000" pitchFamily="50" charset="-128"/>
                <a:ea typeface="游ゴシック" panose="020B0400000000000000" pitchFamily="50" charset="-128"/>
              </a:rPr>
              <a:t>）、愛知県（</a:t>
            </a:r>
            <a:r>
              <a:rPr lang="en-US" altLang="ja-JP" sz="1400" b="1" dirty="0">
                <a:solidFill>
                  <a:srgbClr val="000000"/>
                </a:solidFill>
                <a:latin typeface="游ゴシック" panose="020B0400000000000000" pitchFamily="50" charset="-128"/>
                <a:ea typeface="游ゴシック" panose="020B0400000000000000" pitchFamily="50" charset="-128"/>
              </a:rPr>
              <a:t>28.9</a:t>
            </a:r>
            <a:r>
              <a:rPr lang="ja-JP" altLang="en-US" sz="1400" b="1" dirty="0">
                <a:solidFill>
                  <a:srgbClr val="000000"/>
                </a:solidFill>
                <a:latin typeface="游ゴシック" panose="020B0400000000000000" pitchFamily="50" charset="-128"/>
                <a:ea typeface="游ゴシック" panose="020B0400000000000000" pitchFamily="50" charset="-128"/>
              </a:rPr>
              <a:t>）、山形県</a:t>
            </a:r>
            <a:endParaRPr lang="en-US" altLang="ja-JP" sz="1400" b="1" dirty="0">
              <a:solidFill>
                <a:srgbClr val="000000"/>
              </a:solidFill>
              <a:latin typeface="游ゴシック" panose="020B0400000000000000" pitchFamily="50" charset="-128"/>
              <a:ea typeface="游ゴシック" panose="020B0400000000000000" pitchFamily="50" charset="-128"/>
            </a:endParaRPr>
          </a:p>
          <a:p>
            <a:r>
              <a:rPr lang="ja-JP" altLang="en-US" sz="1400" b="1" dirty="0">
                <a:solidFill>
                  <a:srgbClr val="000000"/>
                </a:solidFill>
                <a:latin typeface="游ゴシック" panose="020B0400000000000000" pitchFamily="50" charset="-128"/>
                <a:ea typeface="游ゴシック" panose="020B0400000000000000" pitchFamily="50" charset="-128"/>
              </a:rPr>
              <a:t>（</a:t>
            </a:r>
            <a:r>
              <a:rPr lang="en-US" altLang="ja-JP" sz="1400" b="1" dirty="0">
                <a:solidFill>
                  <a:srgbClr val="000000"/>
                </a:solidFill>
                <a:latin typeface="游ゴシック" panose="020B0400000000000000" pitchFamily="50" charset="-128"/>
                <a:ea typeface="游ゴシック" panose="020B0400000000000000" pitchFamily="50" charset="-128"/>
              </a:rPr>
              <a:t>28.8</a:t>
            </a:r>
            <a:r>
              <a:rPr lang="ja-JP" altLang="en-US" sz="1400" b="1" dirty="0">
                <a:solidFill>
                  <a:srgbClr val="000000"/>
                </a:solidFill>
                <a:latin typeface="游ゴシック" panose="020B0400000000000000" pitchFamily="50" charset="-128"/>
                <a:ea typeface="游ゴシック" panose="020B0400000000000000" pitchFamily="50" charset="-128"/>
              </a:rPr>
              <a:t>）、鳥取県（</a:t>
            </a:r>
            <a:r>
              <a:rPr lang="en-US" altLang="ja-JP" sz="1400" b="1" dirty="0">
                <a:solidFill>
                  <a:srgbClr val="000000"/>
                </a:solidFill>
                <a:latin typeface="游ゴシック" panose="020B0400000000000000" pitchFamily="50" charset="-128"/>
                <a:ea typeface="游ゴシック" panose="020B0400000000000000" pitchFamily="50" charset="-128"/>
              </a:rPr>
              <a:t>28.6</a:t>
            </a:r>
            <a:r>
              <a:rPr lang="ja-JP" altLang="en-US" sz="1400" b="1" dirty="0">
                <a:solidFill>
                  <a:srgbClr val="000000"/>
                </a:solidFill>
                <a:latin typeface="游ゴシック" panose="020B0400000000000000" pitchFamily="50" charset="-128"/>
                <a:ea typeface="游ゴシック" panose="020B0400000000000000" pitchFamily="50" charset="-128"/>
              </a:rPr>
              <a:t>）、福島県</a:t>
            </a:r>
            <a:endParaRPr lang="en-US" altLang="ja-JP" sz="1400" b="1" dirty="0">
              <a:solidFill>
                <a:srgbClr val="000000"/>
              </a:solidFill>
              <a:latin typeface="游ゴシック" panose="020B0400000000000000" pitchFamily="50" charset="-128"/>
              <a:ea typeface="游ゴシック" panose="020B0400000000000000" pitchFamily="50" charset="-128"/>
            </a:endParaRPr>
          </a:p>
          <a:p>
            <a:r>
              <a:rPr lang="ja-JP" altLang="en-US" sz="1400" b="1" dirty="0">
                <a:solidFill>
                  <a:srgbClr val="000000"/>
                </a:solidFill>
                <a:latin typeface="游ゴシック" panose="020B0400000000000000" pitchFamily="50" charset="-128"/>
                <a:ea typeface="游ゴシック" panose="020B0400000000000000" pitchFamily="50" charset="-128"/>
              </a:rPr>
              <a:t>（</a:t>
            </a:r>
            <a:r>
              <a:rPr lang="en-US" altLang="ja-JP" sz="1400" b="1" dirty="0">
                <a:solidFill>
                  <a:srgbClr val="000000"/>
                </a:solidFill>
                <a:latin typeface="游ゴシック" panose="020B0400000000000000" pitchFamily="50" charset="-128"/>
                <a:ea typeface="游ゴシック" panose="020B0400000000000000" pitchFamily="50" charset="-128"/>
              </a:rPr>
              <a:t>28.4</a:t>
            </a:r>
            <a:r>
              <a:rPr lang="ja-JP" altLang="en-US" sz="1400" b="1" dirty="0">
                <a:solidFill>
                  <a:srgbClr val="000000"/>
                </a:solidFill>
                <a:latin typeface="游ゴシック" panose="020B0400000000000000" pitchFamily="50" charset="-128"/>
                <a:ea typeface="游ゴシック" panose="020B0400000000000000" pitchFamily="50" charset="-128"/>
              </a:rPr>
              <a:t>）、長崎県（</a:t>
            </a:r>
            <a:r>
              <a:rPr lang="en-US" altLang="ja-JP" sz="1400" b="1" dirty="0">
                <a:solidFill>
                  <a:srgbClr val="000000"/>
                </a:solidFill>
                <a:latin typeface="游ゴシック" panose="020B0400000000000000" pitchFamily="50" charset="-128"/>
                <a:ea typeface="游ゴシック" panose="020B0400000000000000" pitchFamily="50" charset="-128"/>
              </a:rPr>
              <a:t>28.2</a:t>
            </a:r>
            <a:r>
              <a:rPr lang="ja-JP" altLang="en-US" sz="1400" b="1" dirty="0">
                <a:solidFill>
                  <a:srgbClr val="000000"/>
                </a:solidFill>
                <a:latin typeface="游ゴシック" panose="020B0400000000000000" pitchFamily="50" charset="-128"/>
                <a:ea typeface="游ゴシック" panose="020B0400000000000000" pitchFamily="50" charset="-128"/>
              </a:rPr>
              <a:t>）、福岡県</a:t>
            </a:r>
            <a:endParaRPr lang="en-US" altLang="ja-JP" sz="1400" b="1" dirty="0">
              <a:solidFill>
                <a:srgbClr val="000000"/>
              </a:solidFill>
              <a:latin typeface="游ゴシック" panose="020B0400000000000000" pitchFamily="50" charset="-128"/>
              <a:ea typeface="游ゴシック" panose="020B0400000000000000" pitchFamily="50" charset="-128"/>
            </a:endParaRPr>
          </a:p>
          <a:p>
            <a:r>
              <a:rPr lang="ja-JP" altLang="en-US" sz="1400" b="1" dirty="0">
                <a:solidFill>
                  <a:srgbClr val="000000"/>
                </a:solidFill>
                <a:latin typeface="游ゴシック" panose="020B0400000000000000" pitchFamily="50" charset="-128"/>
                <a:ea typeface="游ゴシック" panose="020B0400000000000000" pitchFamily="50" charset="-128"/>
              </a:rPr>
              <a:t>（</a:t>
            </a:r>
            <a:r>
              <a:rPr lang="en-US" altLang="ja-JP" sz="1400" b="1" dirty="0">
                <a:solidFill>
                  <a:srgbClr val="000000"/>
                </a:solidFill>
                <a:latin typeface="游ゴシック" panose="020B0400000000000000" pitchFamily="50" charset="-128"/>
                <a:ea typeface="游ゴシック" panose="020B0400000000000000" pitchFamily="50" charset="-128"/>
              </a:rPr>
              <a:t>27.6</a:t>
            </a:r>
            <a:r>
              <a:rPr lang="ja-JP" altLang="en-US" sz="1400" b="1" dirty="0">
                <a:solidFill>
                  <a:srgbClr val="000000"/>
                </a:solidFill>
                <a:latin typeface="游ゴシック" panose="020B0400000000000000" pitchFamily="50" charset="-128"/>
                <a:ea typeface="游ゴシック" panose="020B0400000000000000" pitchFamily="50" charset="-128"/>
              </a:rPr>
              <a:t>）、熊本県（</a:t>
            </a:r>
            <a:r>
              <a:rPr lang="en-US" altLang="ja-JP" sz="1400" b="1" dirty="0">
                <a:solidFill>
                  <a:srgbClr val="000000"/>
                </a:solidFill>
                <a:latin typeface="游ゴシック" panose="020B0400000000000000" pitchFamily="50" charset="-128"/>
                <a:ea typeface="游ゴシック" panose="020B0400000000000000" pitchFamily="50" charset="-128"/>
              </a:rPr>
              <a:t>27.2</a:t>
            </a:r>
            <a:r>
              <a:rPr lang="ja-JP" altLang="en-US" sz="1400" b="1" dirty="0">
                <a:solidFill>
                  <a:srgbClr val="000000"/>
                </a:solidFill>
                <a:latin typeface="游ゴシック" panose="020B0400000000000000" pitchFamily="50" charset="-128"/>
                <a:ea typeface="游ゴシック" panose="020B0400000000000000" pitchFamily="50" charset="-128"/>
              </a:rPr>
              <a:t>）、鹿児島県</a:t>
            </a:r>
            <a:endParaRPr lang="en-US" altLang="ja-JP" sz="1400" b="1" dirty="0">
              <a:solidFill>
                <a:srgbClr val="000000"/>
              </a:solidFill>
              <a:latin typeface="游ゴシック" panose="020B0400000000000000" pitchFamily="50" charset="-128"/>
              <a:ea typeface="游ゴシック" panose="020B0400000000000000" pitchFamily="50" charset="-128"/>
            </a:endParaRPr>
          </a:p>
          <a:p>
            <a:r>
              <a:rPr lang="ja-JP" altLang="en-US" sz="1400" b="1" dirty="0">
                <a:solidFill>
                  <a:srgbClr val="000000"/>
                </a:solidFill>
                <a:latin typeface="游ゴシック" panose="020B0400000000000000" pitchFamily="50" charset="-128"/>
                <a:ea typeface="游ゴシック" panose="020B0400000000000000" pitchFamily="50" charset="-128"/>
              </a:rPr>
              <a:t>（</a:t>
            </a:r>
            <a:r>
              <a:rPr lang="en-US" altLang="ja-JP" sz="1400" b="1" dirty="0">
                <a:solidFill>
                  <a:srgbClr val="000000"/>
                </a:solidFill>
                <a:latin typeface="游ゴシック" panose="020B0400000000000000" pitchFamily="50" charset="-128"/>
                <a:ea typeface="游ゴシック" panose="020B0400000000000000" pitchFamily="50" charset="-128"/>
              </a:rPr>
              <a:t>26.7</a:t>
            </a:r>
            <a:r>
              <a:rPr lang="ja-JP" altLang="en-US" sz="1400" b="1" dirty="0">
                <a:solidFill>
                  <a:srgbClr val="000000"/>
                </a:solidFill>
                <a:latin typeface="游ゴシック" panose="020B0400000000000000" pitchFamily="50" charset="-128"/>
                <a:ea typeface="游ゴシック" panose="020B0400000000000000" pitchFamily="50" charset="-128"/>
              </a:rPr>
              <a:t>）、山口県（</a:t>
            </a:r>
            <a:r>
              <a:rPr lang="en-US" altLang="ja-JP" sz="1400" b="1" dirty="0">
                <a:solidFill>
                  <a:srgbClr val="000000"/>
                </a:solidFill>
                <a:latin typeface="游ゴシック" panose="020B0400000000000000" pitchFamily="50" charset="-128"/>
                <a:ea typeface="游ゴシック" panose="020B0400000000000000" pitchFamily="50" charset="-128"/>
              </a:rPr>
              <a:t>25.6</a:t>
            </a:r>
            <a:r>
              <a:rPr lang="ja-JP" altLang="en-US" sz="1400" b="1" dirty="0">
                <a:solidFill>
                  <a:srgbClr val="000000"/>
                </a:solidFill>
                <a:latin typeface="游ゴシック" panose="020B0400000000000000" pitchFamily="50" charset="-128"/>
                <a:ea typeface="游ゴシック" panose="020B0400000000000000" pitchFamily="50" charset="-128"/>
              </a:rPr>
              <a:t>）、大分県</a:t>
            </a:r>
            <a:endParaRPr lang="en-US" altLang="ja-JP" sz="1400" b="1" dirty="0">
              <a:solidFill>
                <a:srgbClr val="000000"/>
              </a:solidFill>
              <a:latin typeface="游ゴシック" panose="020B0400000000000000" pitchFamily="50" charset="-128"/>
              <a:ea typeface="游ゴシック" panose="020B0400000000000000" pitchFamily="50" charset="-128"/>
            </a:endParaRPr>
          </a:p>
          <a:p>
            <a:r>
              <a:rPr lang="ja-JP" altLang="en-US" sz="1400" b="1" dirty="0">
                <a:solidFill>
                  <a:srgbClr val="000000"/>
                </a:solidFill>
                <a:latin typeface="游ゴシック" panose="020B0400000000000000" pitchFamily="50" charset="-128"/>
                <a:ea typeface="游ゴシック" panose="020B0400000000000000" pitchFamily="50" charset="-128"/>
              </a:rPr>
              <a:t>（</a:t>
            </a:r>
            <a:r>
              <a:rPr lang="en-US" altLang="ja-JP" sz="1400" b="1" dirty="0">
                <a:solidFill>
                  <a:srgbClr val="000000"/>
                </a:solidFill>
                <a:latin typeface="游ゴシック" panose="020B0400000000000000" pitchFamily="50" charset="-128"/>
                <a:ea typeface="游ゴシック" panose="020B0400000000000000" pitchFamily="50" charset="-128"/>
              </a:rPr>
              <a:t>25.4</a:t>
            </a:r>
            <a:r>
              <a:rPr lang="ja-JP" altLang="en-US" sz="1400" b="1" dirty="0">
                <a:solidFill>
                  <a:srgbClr val="000000"/>
                </a:solidFill>
                <a:latin typeface="游ゴシック" panose="020B0400000000000000" pitchFamily="50" charset="-128"/>
                <a:ea typeface="游ゴシック" panose="020B0400000000000000" pitchFamily="50" charset="-128"/>
              </a:rPr>
              <a:t>）、山梨県（</a:t>
            </a:r>
            <a:r>
              <a:rPr lang="en-US" altLang="ja-JP" sz="1400" b="1" dirty="0">
                <a:solidFill>
                  <a:srgbClr val="000000"/>
                </a:solidFill>
                <a:latin typeface="游ゴシック" panose="020B0400000000000000" pitchFamily="50" charset="-128"/>
                <a:ea typeface="游ゴシック" panose="020B0400000000000000" pitchFamily="50" charset="-128"/>
              </a:rPr>
              <a:t>24.9</a:t>
            </a:r>
            <a:r>
              <a:rPr lang="ja-JP" altLang="en-US" sz="1400" b="1" dirty="0">
                <a:solidFill>
                  <a:srgbClr val="000000"/>
                </a:solidFill>
                <a:latin typeface="游ゴシック" panose="020B0400000000000000" pitchFamily="50" charset="-128"/>
                <a:ea typeface="游ゴシック" panose="020B0400000000000000" pitchFamily="50" charset="-128"/>
              </a:rPr>
              <a:t>）、三重県</a:t>
            </a:r>
            <a:endParaRPr lang="en-US" altLang="ja-JP" sz="1400" b="1" dirty="0">
              <a:solidFill>
                <a:srgbClr val="000000"/>
              </a:solidFill>
              <a:latin typeface="游ゴシック" panose="020B0400000000000000" pitchFamily="50" charset="-128"/>
              <a:ea typeface="游ゴシック" panose="020B0400000000000000" pitchFamily="50" charset="-128"/>
            </a:endParaRPr>
          </a:p>
          <a:p>
            <a:r>
              <a:rPr lang="ja-JP" altLang="en-US" sz="1400" b="1" dirty="0">
                <a:solidFill>
                  <a:srgbClr val="000000"/>
                </a:solidFill>
                <a:latin typeface="游ゴシック" panose="020B0400000000000000" pitchFamily="50" charset="-128"/>
                <a:ea typeface="游ゴシック" panose="020B0400000000000000" pitchFamily="50" charset="-128"/>
              </a:rPr>
              <a:t>（</a:t>
            </a:r>
            <a:r>
              <a:rPr lang="en-US" altLang="ja-JP" sz="1400" b="1" dirty="0">
                <a:solidFill>
                  <a:srgbClr val="000000"/>
                </a:solidFill>
                <a:latin typeface="游ゴシック" panose="020B0400000000000000" pitchFamily="50" charset="-128"/>
                <a:ea typeface="游ゴシック" panose="020B0400000000000000" pitchFamily="50" charset="-128"/>
              </a:rPr>
              <a:t>24.6</a:t>
            </a:r>
            <a:r>
              <a:rPr lang="ja-JP" altLang="en-US" sz="1400" b="1" dirty="0">
                <a:solidFill>
                  <a:srgbClr val="000000"/>
                </a:solidFill>
                <a:latin typeface="游ゴシック" panose="020B0400000000000000" pitchFamily="50" charset="-128"/>
                <a:ea typeface="游ゴシック" panose="020B0400000000000000" pitchFamily="50" charset="-128"/>
              </a:rPr>
              <a:t>）、</a:t>
            </a:r>
            <a:r>
              <a:rPr lang="ja-JP" altLang="en-US" sz="1400" b="1" dirty="0">
                <a:solidFill>
                  <a:srgbClr val="CC00CC"/>
                </a:solidFill>
                <a:latin typeface="游ゴシック" panose="020B0400000000000000" pitchFamily="50" charset="-128"/>
                <a:ea typeface="游ゴシック" panose="020B0400000000000000" pitchFamily="50" charset="-128"/>
              </a:rPr>
              <a:t>岡山県（</a:t>
            </a:r>
            <a:r>
              <a:rPr lang="en-US" altLang="ja-JP" sz="1400" b="1" dirty="0">
                <a:solidFill>
                  <a:srgbClr val="CC00CC"/>
                </a:solidFill>
                <a:latin typeface="游ゴシック" panose="020B0400000000000000" pitchFamily="50" charset="-128"/>
                <a:ea typeface="游ゴシック" panose="020B0400000000000000" pitchFamily="50" charset="-128"/>
              </a:rPr>
              <a:t>24.5</a:t>
            </a:r>
            <a:r>
              <a:rPr lang="ja-JP" altLang="en-US" sz="1400" b="1" dirty="0">
                <a:solidFill>
                  <a:srgbClr val="CC00CC"/>
                </a:solidFill>
                <a:latin typeface="游ゴシック" panose="020B0400000000000000" pitchFamily="50" charset="-128"/>
                <a:ea typeface="游ゴシック" panose="020B0400000000000000" pitchFamily="50" charset="-128"/>
              </a:rPr>
              <a:t>）</a:t>
            </a:r>
            <a:r>
              <a:rPr lang="ja-JP" altLang="en-US" sz="1400" b="1" dirty="0">
                <a:solidFill>
                  <a:srgbClr val="000000"/>
                </a:solidFill>
                <a:latin typeface="游ゴシック" panose="020B0400000000000000" pitchFamily="50" charset="-128"/>
                <a:ea typeface="游ゴシック" panose="020B0400000000000000" pitchFamily="50" charset="-128"/>
              </a:rPr>
              <a:t>、群馬県</a:t>
            </a:r>
            <a:endParaRPr lang="en-US" altLang="ja-JP" sz="1400" b="1" dirty="0">
              <a:solidFill>
                <a:srgbClr val="000000"/>
              </a:solidFill>
              <a:latin typeface="游ゴシック" panose="020B0400000000000000" pitchFamily="50" charset="-128"/>
              <a:ea typeface="游ゴシック" panose="020B0400000000000000" pitchFamily="50" charset="-128"/>
            </a:endParaRPr>
          </a:p>
          <a:p>
            <a:r>
              <a:rPr lang="ja-JP" altLang="en-US" sz="1400" b="1" dirty="0">
                <a:solidFill>
                  <a:srgbClr val="000000"/>
                </a:solidFill>
                <a:latin typeface="游ゴシック" panose="020B0400000000000000" pitchFamily="50" charset="-128"/>
                <a:ea typeface="游ゴシック" panose="020B0400000000000000" pitchFamily="50" charset="-128"/>
              </a:rPr>
              <a:t>（</a:t>
            </a:r>
            <a:r>
              <a:rPr lang="en-US" altLang="ja-JP" sz="1400" b="1" dirty="0">
                <a:solidFill>
                  <a:srgbClr val="000000"/>
                </a:solidFill>
                <a:latin typeface="游ゴシック" panose="020B0400000000000000" pitchFamily="50" charset="-128"/>
                <a:ea typeface="游ゴシック" panose="020B0400000000000000" pitchFamily="50" charset="-128"/>
              </a:rPr>
              <a:t>24.2</a:t>
            </a:r>
            <a:r>
              <a:rPr lang="ja-JP" altLang="en-US" sz="1400" b="1" dirty="0">
                <a:solidFill>
                  <a:srgbClr val="000000"/>
                </a:solidFill>
                <a:latin typeface="游ゴシック" panose="020B0400000000000000" pitchFamily="50" charset="-128"/>
                <a:ea typeface="游ゴシック" panose="020B0400000000000000" pitchFamily="50" charset="-128"/>
              </a:rPr>
              <a:t>）、広島県（</a:t>
            </a:r>
            <a:r>
              <a:rPr lang="en-US" altLang="ja-JP" sz="1400" b="1" dirty="0">
                <a:solidFill>
                  <a:srgbClr val="000000"/>
                </a:solidFill>
                <a:latin typeface="游ゴシック" panose="020B0400000000000000" pitchFamily="50" charset="-128"/>
                <a:ea typeface="游ゴシック" panose="020B0400000000000000" pitchFamily="50" charset="-128"/>
              </a:rPr>
              <a:t>23.7</a:t>
            </a:r>
            <a:r>
              <a:rPr lang="ja-JP" altLang="en-US" sz="1400" b="1" dirty="0">
                <a:solidFill>
                  <a:srgbClr val="000000"/>
                </a:solidFill>
                <a:latin typeface="游ゴシック" panose="020B0400000000000000" pitchFamily="50" charset="-128"/>
                <a:ea typeface="游ゴシック" panose="020B0400000000000000" pitchFamily="50" charset="-128"/>
              </a:rPr>
              <a:t>）、岩手県</a:t>
            </a:r>
            <a:endParaRPr lang="en-US" altLang="ja-JP" sz="1400" b="1" dirty="0">
              <a:solidFill>
                <a:srgbClr val="000000"/>
              </a:solidFill>
              <a:latin typeface="游ゴシック" panose="020B0400000000000000" pitchFamily="50" charset="-128"/>
              <a:ea typeface="游ゴシック" panose="020B0400000000000000" pitchFamily="50" charset="-128"/>
            </a:endParaRPr>
          </a:p>
          <a:p>
            <a:r>
              <a:rPr lang="ja-JP" altLang="en-US" sz="1400" b="1" dirty="0">
                <a:solidFill>
                  <a:srgbClr val="000000"/>
                </a:solidFill>
                <a:latin typeface="游ゴシック" panose="020B0400000000000000" pitchFamily="50" charset="-128"/>
                <a:ea typeface="游ゴシック" panose="020B0400000000000000" pitchFamily="50" charset="-128"/>
              </a:rPr>
              <a:t>（</a:t>
            </a:r>
            <a:r>
              <a:rPr lang="en-US" altLang="ja-JP" sz="1400" b="1" dirty="0">
                <a:solidFill>
                  <a:srgbClr val="000000"/>
                </a:solidFill>
                <a:latin typeface="游ゴシック" panose="020B0400000000000000" pitchFamily="50" charset="-128"/>
                <a:ea typeface="游ゴシック" panose="020B0400000000000000" pitchFamily="50" charset="-128"/>
              </a:rPr>
              <a:t>23.4</a:t>
            </a:r>
            <a:r>
              <a:rPr lang="ja-JP" altLang="en-US" sz="1400" b="1" dirty="0">
                <a:solidFill>
                  <a:srgbClr val="000000"/>
                </a:solidFill>
                <a:latin typeface="游ゴシック" panose="020B0400000000000000" pitchFamily="50" charset="-128"/>
                <a:ea typeface="游ゴシック" panose="020B0400000000000000" pitchFamily="50" charset="-128"/>
              </a:rPr>
              <a:t>）、島根県（</a:t>
            </a:r>
            <a:r>
              <a:rPr lang="en-US" altLang="ja-JP" sz="1400" b="1" dirty="0">
                <a:solidFill>
                  <a:srgbClr val="000000"/>
                </a:solidFill>
                <a:latin typeface="游ゴシック" panose="020B0400000000000000" pitchFamily="50" charset="-128"/>
                <a:ea typeface="游ゴシック" panose="020B0400000000000000" pitchFamily="50" charset="-128"/>
              </a:rPr>
              <a:t>22.6</a:t>
            </a:r>
            <a:r>
              <a:rPr lang="ja-JP" altLang="en-US" sz="1400" b="1" dirty="0">
                <a:solidFill>
                  <a:srgbClr val="000000"/>
                </a:solidFill>
                <a:latin typeface="游ゴシック" panose="020B0400000000000000" pitchFamily="50" charset="-128"/>
                <a:ea typeface="游ゴシック" panose="020B0400000000000000" pitchFamily="50" charset="-128"/>
              </a:rPr>
              <a:t>）、香川県</a:t>
            </a:r>
            <a:endParaRPr lang="en-US" altLang="ja-JP" sz="1400" b="1" dirty="0">
              <a:solidFill>
                <a:srgbClr val="000000"/>
              </a:solidFill>
              <a:latin typeface="游ゴシック" panose="020B0400000000000000" pitchFamily="50" charset="-128"/>
              <a:ea typeface="游ゴシック" panose="020B0400000000000000" pitchFamily="50" charset="-128"/>
            </a:endParaRPr>
          </a:p>
          <a:p>
            <a:r>
              <a:rPr lang="ja-JP" altLang="en-US" sz="1400" b="1" dirty="0">
                <a:solidFill>
                  <a:srgbClr val="000000"/>
                </a:solidFill>
                <a:latin typeface="游ゴシック" panose="020B0400000000000000" pitchFamily="50" charset="-128"/>
                <a:ea typeface="游ゴシック" panose="020B0400000000000000" pitchFamily="50" charset="-128"/>
              </a:rPr>
              <a:t>（</a:t>
            </a:r>
            <a:r>
              <a:rPr lang="en-US" altLang="ja-JP" sz="1400" b="1" dirty="0">
                <a:solidFill>
                  <a:srgbClr val="000000"/>
                </a:solidFill>
                <a:latin typeface="游ゴシック" panose="020B0400000000000000" pitchFamily="50" charset="-128"/>
                <a:ea typeface="游ゴシック" panose="020B0400000000000000" pitchFamily="50" charset="-128"/>
              </a:rPr>
              <a:t>22.4</a:t>
            </a:r>
            <a:r>
              <a:rPr lang="ja-JP" altLang="en-US" sz="1400" b="1" dirty="0">
                <a:solidFill>
                  <a:srgbClr val="000000"/>
                </a:solidFill>
                <a:latin typeface="游ゴシック" panose="020B0400000000000000" pitchFamily="50" charset="-128"/>
                <a:ea typeface="游ゴシック" panose="020B0400000000000000" pitchFamily="50" charset="-128"/>
              </a:rPr>
              <a:t>）、静岡県（</a:t>
            </a:r>
            <a:r>
              <a:rPr lang="en-US" altLang="ja-JP" sz="1400" b="1" dirty="0">
                <a:solidFill>
                  <a:srgbClr val="000000"/>
                </a:solidFill>
                <a:latin typeface="游ゴシック" panose="020B0400000000000000" pitchFamily="50" charset="-128"/>
                <a:ea typeface="游ゴシック" panose="020B0400000000000000" pitchFamily="50" charset="-128"/>
              </a:rPr>
              <a:t>22.0</a:t>
            </a:r>
            <a:r>
              <a:rPr lang="ja-JP" altLang="en-US" sz="1400" b="1" dirty="0">
                <a:solidFill>
                  <a:srgbClr val="000000"/>
                </a:solidFill>
                <a:latin typeface="游ゴシック" panose="020B0400000000000000" pitchFamily="50" charset="-128"/>
                <a:ea typeface="游ゴシック" panose="020B0400000000000000" pitchFamily="50" charset="-128"/>
              </a:rPr>
              <a:t>）、奈良県</a:t>
            </a:r>
            <a:endParaRPr lang="en-US" altLang="ja-JP" sz="1400" b="1" dirty="0">
              <a:solidFill>
                <a:srgbClr val="000000"/>
              </a:solidFill>
              <a:latin typeface="游ゴシック" panose="020B0400000000000000" pitchFamily="50" charset="-128"/>
              <a:ea typeface="游ゴシック" panose="020B0400000000000000" pitchFamily="50" charset="-128"/>
            </a:endParaRPr>
          </a:p>
          <a:p>
            <a:r>
              <a:rPr lang="ja-JP" altLang="en-US" sz="1400" b="1" dirty="0">
                <a:solidFill>
                  <a:srgbClr val="000000"/>
                </a:solidFill>
                <a:latin typeface="游ゴシック" panose="020B0400000000000000" pitchFamily="50" charset="-128"/>
                <a:ea typeface="游ゴシック" panose="020B0400000000000000" pitchFamily="50" charset="-128"/>
              </a:rPr>
              <a:t>（</a:t>
            </a:r>
            <a:r>
              <a:rPr lang="en-US" altLang="ja-JP" sz="1400" b="1" dirty="0">
                <a:solidFill>
                  <a:srgbClr val="000000"/>
                </a:solidFill>
                <a:latin typeface="游ゴシック" panose="020B0400000000000000" pitchFamily="50" charset="-128"/>
                <a:ea typeface="游ゴシック" panose="020B0400000000000000" pitchFamily="50" charset="-128"/>
              </a:rPr>
              <a:t>22.0</a:t>
            </a:r>
            <a:r>
              <a:rPr lang="ja-JP" altLang="en-US" sz="1400" b="1" dirty="0">
                <a:solidFill>
                  <a:srgbClr val="000000"/>
                </a:solidFill>
                <a:latin typeface="游ゴシック" panose="020B0400000000000000" pitchFamily="50" charset="-128"/>
                <a:ea typeface="游ゴシック" panose="020B0400000000000000" pitchFamily="50" charset="-128"/>
              </a:rPr>
              <a:t>）、千葉県（</a:t>
            </a:r>
            <a:r>
              <a:rPr lang="en-US" altLang="ja-JP" sz="1400" b="1" dirty="0">
                <a:solidFill>
                  <a:srgbClr val="000000"/>
                </a:solidFill>
                <a:latin typeface="游ゴシック" panose="020B0400000000000000" pitchFamily="50" charset="-128"/>
                <a:ea typeface="游ゴシック" panose="020B0400000000000000" pitchFamily="50" charset="-128"/>
              </a:rPr>
              <a:t>21.8</a:t>
            </a:r>
            <a:r>
              <a:rPr lang="ja-JP" altLang="en-US" sz="1400" b="1" dirty="0">
                <a:solidFill>
                  <a:srgbClr val="000000"/>
                </a:solidFill>
                <a:latin typeface="游ゴシック" panose="020B0400000000000000" pitchFamily="50" charset="-128"/>
                <a:ea typeface="游ゴシック" panose="020B0400000000000000" pitchFamily="50" charset="-128"/>
              </a:rPr>
              <a:t>）、埼玉県</a:t>
            </a:r>
            <a:endParaRPr lang="en-US" altLang="ja-JP" sz="1400" b="1" dirty="0">
              <a:solidFill>
                <a:srgbClr val="000000"/>
              </a:solidFill>
              <a:latin typeface="游ゴシック" panose="020B0400000000000000" pitchFamily="50" charset="-128"/>
              <a:ea typeface="游ゴシック" panose="020B0400000000000000" pitchFamily="50" charset="-128"/>
            </a:endParaRPr>
          </a:p>
          <a:p>
            <a:r>
              <a:rPr lang="ja-JP" altLang="en-US" sz="1400" b="1" dirty="0">
                <a:solidFill>
                  <a:srgbClr val="000000"/>
                </a:solidFill>
                <a:latin typeface="游ゴシック" panose="020B0400000000000000" pitchFamily="50" charset="-128"/>
                <a:ea typeface="游ゴシック" panose="020B0400000000000000" pitchFamily="50" charset="-128"/>
              </a:rPr>
              <a:t>（</a:t>
            </a:r>
            <a:r>
              <a:rPr lang="en-US" altLang="ja-JP" sz="1400" b="1" dirty="0">
                <a:solidFill>
                  <a:srgbClr val="000000"/>
                </a:solidFill>
                <a:latin typeface="游ゴシック" panose="020B0400000000000000" pitchFamily="50" charset="-128"/>
                <a:ea typeface="游ゴシック" panose="020B0400000000000000" pitchFamily="50" charset="-128"/>
              </a:rPr>
              <a:t>21.7</a:t>
            </a:r>
            <a:r>
              <a:rPr lang="ja-JP" altLang="en-US" sz="1400" b="1" dirty="0">
                <a:solidFill>
                  <a:srgbClr val="000000"/>
                </a:solidFill>
                <a:latin typeface="游ゴシック" panose="020B0400000000000000" pitchFamily="50" charset="-128"/>
                <a:ea typeface="游ゴシック" panose="020B0400000000000000" pitchFamily="50" charset="-128"/>
              </a:rPr>
              <a:t>）の順となった。</a:t>
            </a:r>
            <a:endParaRPr lang="en-US" altLang="ja-JP" sz="1400" b="1" dirty="0">
              <a:solidFill>
                <a:srgbClr val="000000"/>
              </a:solidFill>
              <a:latin typeface="游ゴシック" panose="020B0400000000000000" pitchFamily="50" charset="-128"/>
              <a:ea typeface="游ゴシック" panose="020B0400000000000000" pitchFamily="50" charset="-128"/>
            </a:endParaRPr>
          </a:p>
          <a:p>
            <a:r>
              <a:rPr lang="en-US" altLang="ja-JP" sz="1400" b="1" u="heavy" dirty="0">
                <a:solidFill>
                  <a:srgbClr val="CC00CC"/>
                </a:solidFill>
                <a:uFill>
                  <a:solidFill>
                    <a:srgbClr val="CC00CC"/>
                  </a:solidFill>
                </a:uFill>
                <a:latin typeface="游ゴシック" panose="020B0400000000000000" pitchFamily="50" charset="-128"/>
                <a:ea typeface="游ゴシック" panose="020B0400000000000000" pitchFamily="50" charset="-128"/>
              </a:rPr>
              <a:t>43</a:t>
            </a:r>
            <a:r>
              <a:rPr lang="ja-JP" altLang="en-US" sz="1400" b="1" u="heavy" dirty="0">
                <a:solidFill>
                  <a:srgbClr val="CC00CC"/>
                </a:solidFill>
                <a:uFill>
                  <a:solidFill>
                    <a:srgbClr val="CC00CC"/>
                  </a:solidFill>
                </a:uFill>
                <a:latin typeface="游ゴシック" panose="020B0400000000000000" pitchFamily="50" charset="-128"/>
                <a:ea typeface="游ゴシック" panose="020B0400000000000000" pitchFamily="50" charset="-128"/>
              </a:rPr>
              <a:t>都道府県では前週の報告数よりも増加</a:t>
            </a:r>
            <a:r>
              <a:rPr lang="ja-JP" altLang="en-US" sz="1400" b="1" u="heavy" dirty="0">
                <a:solidFill>
                  <a:srgbClr val="CC00CC"/>
                </a:solidFill>
                <a:uFill>
                  <a:solidFill>
                    <a:srgbClr val="C00000"/>
                  </a:solidFill>
                </a:uFill>
                <a:latin typeface="游ゴシック" panose="020B0400000000000000" pitchFamily="50" charset="-128"/>
                <a:ea typeface="游ゴシック" panose="020B0400000000000000" pitchFamily="50" charset="-128"/>
              </a:rPr>
              <a:t>し</a:t>
            </a:r>
            <a:r>
              <a:rPr lang="ja-JP" altLang="en-US" sz="1400" b="1" dirty="0">
                <a:solidFill>
                  <a:srgbClr val="000000"/>
                </a:solidFill>
                <a:latin typeface="游ゴシック" panose="020B0400000000000000" pitchFamily="50" charset="-128"/>
                <a:ea typeface="游ゴシック" panose="020B0400000000000000" pitchFamily="50" charset="-128"/>
              </a:rPr>
              <a:t>、</a:t>
            </a:r>
            <a:r>
              <a:rPr lang="en-US" altLang="ja-JP" sz="1400" b="1" dirty="0">
                <a:solidFill>
                  <a:srgbClr val="000000"/>
                </a:solidFill>
                <a:latin typeface="游ゴシック" panose="020B0400000000000000" pitchFamily="50" charset="-128"/>
                <a:ea typeface="游ゴシック" panose="020B0400000000000000" pitchFamily="50" charset="-128"/>
              </a:rPr>
              <a:t>4</a:t>
            </a:r>
            <a:r>
              <a:rPr lang="ja-JP" altLang="en-US" sz="1400" b="1" dirty="0">
                <a:solidFill>
                  <a:srgbClr val="000000"/>
                </a:solidFill>
                <a:latin typeface="游ゴシック" panose="020B0400000000000000" pitchFamily="50" charset="-128"/>
                <a:ea typeface="游ゴシック" panose="020B0400000000000000" pitchFamily="50" charset="-128"/>
              </a:rPr>
              <a:t>都道府県では前週の報告数よりも減少した。</a:t>
            </a:r>
            <a:endParaRPr lang="ja-JP" altLang="en-US" sz="1400" b="1" dirty="0">
              <a:latin typeface="游ゴシック" panose="020B0400000000000000" pitchFamily="50" charset="-128"/>
              <a:ea typeface="游ゴシック" panose="020B0400000000000000" pitchFamily="50" charset="-128"/>
            </a:endParaRPr>
          </a:p>
        </p:txBody>
      </p:sp>
      <p:sp>
        <p:nvSpPr>
          <p:cNvPr id="7" name="正方形/長方形 6">
            <a:extLst>
              <a:ext uri="{FF2B5EF4-FFF2-40B4-BE49-F238E27FC236}">
                <a16:creationId xmlns:a16="http://schemas.microsoft.com/office/drawing/2014/main" id="{DE1A4920-BA77-48A7-8277-60C772463661}"/>
              </a:ext>
            </a:extLst>
          </p:cNvPr>
          <p:cNvSpPr/>
          <p:nvPr/>
        </p:nvSpPr>
        <p:spPr>
          <a:xfrm>
            <a:off x="231152" y="5026217"/>
            <a:ext cx="5012676" cy="784830"/>
          </a:xfrm>
          <a:prstGeom prst="rect">
            <a:avLst/>
          </a:prstGeom>
        </p:spPr>
        <p:txBody>
          <a:bodyPr wrap="square">
            <a:spAutoFit/>
          </a:bodyPr>
          <a:lstStyle/>
          <a:p>
            <a:r>
              <a:rPr lang="ja-JP" altLang="en-US" sz="1500" b="1" dirty="0">
                <a:solidFill>
                  <a:srgbClr val="000000"/>
                </a:solidFill>
                <a:latin typeface="游ゴシック" panose="020B0400000000000000" pitchFamily="50" charset="-128"/>
                <a:ea typeface="游ゴシック" panose="020B0400000000000000" pitchFamily="50" charset="-128"/>
              </a:rPr>
              <a:t>全国の保健所管轄区域で、</a:t>
            </a:r>
            <a:r>
              <a:rPr lang="ja-JP" altLang="en-US" sz="1500" b="1" u="heavy" dirty="0">
                <a:solidFill>
                  <a:srgbClr val="CC00CC"/>
                </a:solidFill>
                <a:uFill>
                  <a:solidFill>
                    <a:srgbClr val="CC00CC"/>
                  </a:solidFill>
                </a:uFill>
                <a:latin typeface="游ゴシック" panose="020B0400000000000000" pitchFamily="50" charset="-128"/>
                <a:ea typeface="游ゴシック" panose="020B0400000000000000" pitchFamily="50" charset="-128"/>
              </a:rPr>
              <a:t>警報レベルを超えている区域は</a:t>
            </a:r>
            <a:r>
              <a:rPr lang="en-US" altLang="ja-JP" sz="1500" b="1" u="heavy" dirty="0">
                <a:solidFill>
                  <a:srgbClr val="CC00CC"/>
                </a:solidFill>
                <a:uFill>
                  <a:solidFill>
                    <a:srgbClr val="CC00CC"/>
                  </a:solidFill>
                </a:uFill>
                <a:latin typeface="游ゴシック" panose="020B0400000000000000" pitchFamily="50" charset="-128"/>
                <a:ea typeface="游ゴシック" panose="020B0400000000000000" pitchFamily="50" charset="-128"/>
              </a:rPr>
              <a:t>197</a:t>
            </a:r>
            <a:r>
              <a:rPr lang="ja-JP" altLang="en-US" sz="1500" b="1" u="heavy" dirty="0">
                <a:solidFill>
                  <a:srgbClr val="CC00CC"/>
                </a:solidFill>
                <a:uFill>
                  <a:solidFill>
                    <a:srgbClr val="CC00CC"/>
                  </a:solidFill>
                </a:uFill>
                <a:latin typeface="游ゴシック" panose="020B0400000000000000" pitchFamily="50" charset="-128"/>
                <a:ea typeface="游ゴシック" panose="020B0400000000000000" pitchFamily="50" charset="-128"/>
              </a:rPr>
              <a:t>か所（</a:t>
            </a:r>
            <a:r>
              <a:rPr lang="en-US" altLang="ja-JP" sz="1500" b="1" u="heavy" dirty="0">
                <a:solidFill>
                  <a:srgbClr val="CC00CC"/>
                </a:solidFill>
                <a:uFill>
                  <a:solidFill>
                    <a:srgbClr val="CC00CC"/>
                  </a:solidFill>
                </a:uFill>
                <a:latin typeface="游ゴシック" panose="020B0400000000000000" pitchFamily="50" charset="-128"/>
                <a:ea typeface="游ゴシック" panose="020B0400000000000000" pitchFamily="50" charset="-128"/>
              </a:rPr>
              <a:t>42</a:t>
            </a:r>
            <a:r>
              <a:rPr lang="ja-JP" altLang="en-US" sz="1500" b="1" u="heavy" dirty="0">
                <a:solidFill>
                  <a:srgbClr val="CC00CC"/>
                </a:solidFill>
                <a:uFill>
                  <a:solidFill>
                    <a:srgbClr val="CC00CC"/>
                  </a:solidFill>
                </a:uFill>
                <a:latin typeface="游ゴシック" panose="020B0400000000000000" pitchFamily="50" charset="-128"/>
                <a:ea typeface="游ゴシック" panose="020B0400000000000000" pitchFamily="50" charset="-128"/>
              </a:rPr>
              <a:t>都道府県）</a:t>
            </a:r>
            <a:r>
              <a:rPr lang="ja-JP" altLang="en-US" sz="1500" b="1" dirty="0">
                <a:solidFill>
                  <a:srgbClr val="000000"/>
                </a:solidFill>
                <a:latin typeface="游ゴシック" panose="020B0400000000000000" pitchFamily="50" charset="-128"/>
                <a:ea typeface="游ゴシック" panose="020B0400000000000000" pitchFamily="50" charset="-128"/>
              </a:rPr>
              <a:t>で、注意報レベルを超えている区域は</a:t>
            </a:r>
            <a:r>
              <a:rPr lang="en-US" altLang="ja-JP" sz="1500" b="1" dirty="0">
                <a:solidFill>
                  <a:srgbClr val="000000"/>
                </a:solidFill>
                <a:latin typeface="游ゴシック" panose="020B0400000000000000" pitchFamily="50" charset="-128"/>
                <a:ea typeface="游ゴシック" panose="020B0400000000000000" pitchFamily="50" charset="-128"/>
              </a:rPr>
              <a:t>257</a:t>
            </a:r>
            <a:r>
              <a:rPr lang="ja-JP" altLang="en-US" sz="1500" b="1" dirty="0">
                <a:solidFill>
                  <a:srgbClr val="000000"/>
                </a:solidFill>
                <a:latin typeface="游ゴシック" panose="020B0400000000000000" pitchFamily="50" charset="-128"/>
                <a:ea typeface="游ゴシック" panose="020B0400000000000000" pitchFamily="50" charset="-128"/>
              </a:rPr>
              <a:t>か所（</a:t>
            </a:r>
            <a:r>
              <a:rPr lang="en-US" altLang="ja-JP" sz="1500" b="1" dirty="0">
                <a:solidFill>
                  <a:srgbClr val="000000"/>
                </a:solidFill>
                <a:latin typeface="游ゴシック" panose="020B0400000000000000" pitchFamily="50" charset="-128"/>
                <a:ea typeface="游ゴシック" panose="020B0400000000000000" pitchFamily="50" charset="-128"/>
              </a:rPr>
              <a:t>46</a:t>
            </a:r>
            <a:r>
              <a:rPr lang="ja-JP" altLang="en-US" sz="1500" b="1" dirty="0">
                <a:solidFill>
                  <a:srgbClr val="000000"/>
                </a:solidFill>
                <a:latin typeface="游ゴシック" panose="020B0400000000000000" pitchFamily="50" charset="-128"/>
                <a:ea typeface="游ゴシック" panose="020B0400000000000000" pitchFamily="50" charset="-128"/>
              </a:rPr>
              <a:t>都道府県）であった。</a:t>
            </a:r>
            <a:endParaRPr lang="ja-JP" altLang="en-US" sz="1500" b="1" dirty="0">
              <a:latin typeface="游ゴシック" panose="020B0400000000000000" pitchFamily="50" charset="-128"/>
              <a:ea typeface="游ゴシック" panose="020B0400000000000000" pitchFamily="50" charset="-128"/>
            </a:endParaRPr>
          </a:p>
        </p:txBody>
      </p:sp>
      <p:sp>
        <p:nvSpPr>
          <p:cNvPr id="8" name="正方形/長方形 7">
            <a:extLst>
              <a:ext uri="{FF2B5EF4-FFF2-40B4-BE49-F238E27FC236}">
                <a16:creationId xmlns:a16="http://schemas.microsoft.com/office/drawing/2014/main" id="{290CC178-1B5B-4B69-9CBC-710ED0816D34}"/>
              </a:ext>
            </a:extLst>
          </p:cNvPr>
          <p:cNvSpPr/>
          <p:nvPr/>
        </p:nvSpPr>
        <p:spPr>
          <a:xfrm>
            <a:off x="5522862" y="4839196"/>
            <a:ext cx="3506788" cy="1692771"/>
          </a:xfrm>
          <a:prstGeom prst="rect">
            <a:avLst/>
          </a:prstGeom>
        </p:spPr>
        <p:txBody>
          <a:bodyPr wrap="square">
            <a:spAutoFit/>
          </a:bodyPr>
          <a:lstStyle/>
          <a:p>
            <a:r>
              <a:rPr lang="ja-JP" altLang="en-US" sz="1500" b="1" dirty="0">
                <a:solidFill>
                  <a:srgbClr val="CC00CC"/>
                </a:solidFill>
                <a:latin typeface="游ゴシック" panose="020B0400000000000000" pitchFamily="50" charset="-128"/>
                <a:ea typeface="游ゴシック" panose="020B0400000000000000" pitchFamily="50" charset="-128"/>
              </a:rPr>
              <a:t>基幹定点から報告された、</a:t>
            </a:r>
            <a:r>
              <a:rPr lang="ja-JP" altLang="en-US" sz="1500" b="1" u="heavy" dirty="0">
                <a:solidFill>
                  <a:srgbClr val="CC00CC"/>
                </a:solidFill>
                <a:uFill>
                  <a:solidFill>
                    <a:srgbClr val="CC00CC"/>
                  </a:solidFill>
                </a:uFill>
                <a:latin typeface="游ゴシック" panose="020B0400000000000000" pitchFamily="50" charset="-128"/>
                <a:ea typeface="游ゴシック" panose="020B0400000000000000" pitchFamily="50" charset="-128"/>
              </a:rPr>
              <a:t>インフルエンザによる入院患者数</a:t>
            </a:r>
            <a:r>
              <a:rPr lang="ja-JP" altLang="en-US" sz="1500" b="1" dirty="0">
                <a:solidFill>
                  <a:srgbClr val="CC00CC"/>
                </a:solidFill>
                <a:latin typeface="游ゴシック" panose="020B0400000000000000" pitchFamily="50" charset="-128"/>
                <a:ea typeface="游ゴシック" panose="020B0400000000000000" pitchFamily="50" charset="-128"/>
              </a:rPr>
              <a:t>は</a:t>
            </a:r>
            <a:r>
              <a:rPr lang="en-US" altLang="ja-JP" sz="1500" b="1" dirty="0">
                <a:solidFill>
                  <a:srgbClr val="CC00CC"/>
                </a:solidFill>
                <a:latin typeface="游ゴシック" panose="020B0400000000000000" pitchFamily="50" charset="-128"/>
                <a:ea typeface="游ゴシック" panose="020B0400000000000000" pitchFamily="50" charset="-128"/>
              </a:rPr>
              <a:t>647</a:t>
            </a:r>
            <a:r>
              <a:rPr lang="ja-JP" altLang="en-US" sz="1500" b="1" dirty="0">
                <a:solidFill>
                  <a:srgbClr val="CC00CC"/>
                </a:solidFill>
                <a:latin typeface="游ゴシック" panose="020B0400000000000000" pitchFamily="50" charset="-128"/>
                <a:ea typeface="游ゴシック" panose="020B0400000000000000" pitchFamily="50" charset="-128"/>
              </a:rPr>
              <a:t>例で、前週（</a:t>
            </a:r>
            <a:r>
              <a:rPr lang="en-US" altLang="ja-JP" sz="1500" b="1" dirty="0">
                <a:solidFill>
                  <a:srgbClr val="CC00CC"/>
                </a:solidFill>
                <a:latin typeface="游ゴシック" panose="020B0400000000000000" pitchFamily="50" charset="-128"/>
                <a:ea typeface="游ゴシック" panose="020B0400000000000000" pitchFamily="50" charset="-128"/>
              </a:rPr>
              <a:t>550</a:t>
            </a:r>
            <a:r>
              <a:rPr lang="ja-JP" altLang="en-US" sz="1500" b="1" dirty="0">
                <a:solidFill>
                  <a:srgbClr val="CC00CC"/>
                </a:solidFill>
                <a:latin typeface="游ゴシック" panose="020B0400000000000000" pitchFamily="50" charset="-128"/>
                <a:ea typeface="游ゴシック" panose="020B0400000000000000" pitchFamily="50" charset="-128"/>
              </a:rPr>
              <a:t>例）から増加</a:t>
            </a:r>
            <a:r>
              <a:rPr lang="ja-JP" altLang="en-US" sz="1500" b="1" dirty="0">
                <a:solidFill>
                  <a:srgbClr val="000000"/>
                </a:solidFill>
                <a:latin typeface="游ゴシック" panose="020B0400000000000000" pitchFamily="50" charset="-128"/>
                <a:ea typeface="游ゴシック" panose="020B0400000000000000" pitchFamily="50" charset="-128"/>
              </a:rPr>
              <a:t>した。</a:t>
            </a:r>
            <a:r>
              <a:rPr lang="en-US" altLang="ja-JP" sz="1500" b="1" dirty="0">
                <a:solidFill>
                  <a:srgbClr val="000000"/>
                </a:solidFill>
                <a:latin typeface="游ゴシック" panose="020B0400000000000000" pitchFamily="50" charset="-128"/>
                <a:ea typeface="游ゴシック" panose="020B0400000000000000" pitchFamily="50" charset="-128"/>
              </a:rPr>
              <a:t>47</a:t>
            </a:r>
            <a:r>
              <a:rPr lang="ja-JP" altLang="en-US" sz="1500" b="1" dirty="0">
                <a:solidFill>
                  <a:srgbClr val="000000"/>
                </a:solidFill>
                <a:latin typeface="游ゴシック" panose="020B0400000000000000" pitchFamily="50" charset="-128"/>
                <a:ea typeface="游ゴシック" panose="020B0400000000000000" pitchFamily="50" charset="-128"/>
              </a:rPr>
              <a:t>都道府県から報告があり、年齢別では、</a:t>
            </a:r>
            <a:r>
              <a:rPr lang="en-US" altLang="ja-JP" sz="1500" b="1" u="heavy" dirty="0">
                <a:solidFill>
                  <a:srgbClr val="CC00CC"/>
                </a:solidFill>
                <a:uFill>
                  <a:solidFill>
                    <a:srgbClr val="CC00CC"/>
                  </a:solidFill>
                </a:uFill>
                <a:latin typeface="游ゴシック" panose="020B0400000000000000" pitchFamily="50" charset="-128"/>
                <a:ea typeface="游ゴシック" panose="020B0400000000000000" pitchFamily="50" charset="-128"/>
              </a:rPr>
              <a:t>1</a:t>
            </a:r>
            <a:r>
              <a:rPr lang="ja-JP" altLang="en-US" sz="1500" b="1" u="heavy" dirty="0">
                <a:solidFill>
                  <a:srgbClr val="CC00CC"/>
                </a:solidFill>
                <a:uFill>
                  <a:solidFill>
                    <a:srgbClr val="CC00CC"/>
                  </a:solidFill>
                </a:uFill>
                <a:latin typeface="游ゴシック" panose="020B0400000000000000" pitchFamily="50" charset="-128"/>
                <a:ea typeface="游ゴシック" panose="020B0400000000000000" pitchFamily="50" charset="-128"/>
              </a:rPr>
              <a:t>歳未満～</a:t>
            </a:r>
            <a:r>
              <a:rPr lang="en-US" altLang="ja-JP" sz="1500" b="1" u="heavy" dirty="0">
                <a:solidFill>
                  <a:srgbClr val="CC00CC"/>
                </a:solidFill>
                <a:uFill>
                  <a:solidFill>
                    <a:srgbClr val="CC00CC"/>
                  </a:solidFill>
                </a:uFill>
                <a:latin typeface="游ゴシック" panose="020B0400000000000000" pitchFamily="50" charset="-128"/>
                <a:ea typeface="游ゴシック" panose="020B0400000000000000" pitchFamily="50" charset="-128"/>
              </a:rPr>
              <a:t>10</a:t>
            </a:r>
            <a:r>
              <a:rPr lang="ja-JP" altLang="en-US" sz="1500" b="1" u="heavy" dirty="0">
                <a:solidFill>
                  <a:srgbClr val="CC00CC"/>
                </a:solidFill>
                <a:uFill>
                  <a:solidFill>
                    <a:srgbClr val="CC00CC"/>
                  </a:solidFill>
                </a:uFill>
                <a:latin typeface="游ゴシック" panose="020B0400000000000000" pitchFamily="50" charset="-128"/>
                <a:ea typeface="游ゴシック" panose="020B0400000000000000" pitchFamily="50" charset="-128"/>
              </a:rPr>
              <a:t>代が</a:t>
            </a:r>
            <a:r>
              <a:rPr lang="en-US" altLang="ja-JP" sz="1500" b="1" u="heavy" dirty="0">
                <a:solidFill>
                  <a:srgbClr val="CC00CC"/>
                </a:solidFill>
                <a:uFill>
                  <a:solidFill>
                    <a:srgbClr val="CC00CC"/>
                  </a:solidFill>
                </a:uFill>
                <a:latin typeface="游ゴシック" panose="020B0400000000000000" pitchFamily="50" charset="-128"/>
                <a:ea typeface="游ゴシック" panose="020B0400000000000000" pitchFamily="50" charset="-128"/>
              </a:rPr>
              <a:t>52</a:t>
            </a:r>
            <a:r>
              <a:rPr lang="ja-JP" altLang="en-US" sz="1500" b="1" u="heavy" dirty="0">
                <a:solidFill>
                  <a:srgbClr val="CC00CC"/>
                </a:solidFill>
                <a:uFill>
                  <a:solidFill>
                    <a:srgbClr val="CC00CC"/>
                  </a:solidFill>
                </a:uFill>
                <a:latin typeface="游ゴシック" panose="020B0400000000000000" pitchFamily="50" charset="-128"/>
                <a:ea typeface="游ゴシック" panose="020B0400000000000000" pitchFamily="50" charset="-128"/>
              </a:rPr>
              <a:t>％、</a:t>
            </a:r>
            <a:r>
              <a:rPr lang="en-US" altLang="ja-JP" sz="1500" b="1" u="heavy" dirty="0">
                <a:solidFill>
                  <a:srgbClr val="CC00CC"/>
                </a:solidFill>
                <a:uFill>
                  <a:solidFill>
                    <a:srgbClr val="CC00CC"/>
                  </a:solidFill>
                </a:uFill>
                <a:latin typeface="游ゴシック" panose="020B0400000000000000" pitchFamily="50" charset="-128"/>
                <a:ea typeface="游ゴシック" panose="020B0400000000000000" pitchFamily="50" charset="-128"/>
              </a:rPr>
              <a:t>60</a:t>
            </a:r>
            <a:r>
              <a:rPr lang="ja-JP" altLang="en-US" sz="1500" b="1" u="heavy" dirty="0">
                <a:solidFill>
                  <a:srgbClr val="CC00CC"/>
                </a:solidFill>
                <a:uFill>
                  <a:solidFill>
                    <a:srgbClr val="CC00CC"/>
                  </a:solidFill>
                </a:uFill>
                <a:latin typeface="游ゴシック" panose="020B0400000000000000" pitchFamily="50" charset="-128"/>
                <a:ea typeface="游ゴシック" panose="020B0400000000000000" pitchFamily="50" charset="-128"/>
              </a:rPr>
              <a:t>代以上が</a:t>
            </a:r>
            <a:r>
              <a:rPr lang="en-US" altLang="ja-JP" sz="1500" b="1" u="heavy" dirty="0">
                <a:solidFill>
                  <a:srgbClr val="CC00CC"/>
                </a:solidFill>
                <a:uFill>
                  <a:solidFill>
                    <a:srgbClr val="CC00CC"/>
                  </a:solidFill>
                </a:uFill>
                <a:latin typeface="游ゴシック" panose="020B0400000000000000" pitchFamily="50" charset="-128"/>
                <a:ea typeface="游ゴシック" panose="020B0400000000000000" pitchFamily="50" charset="-128"/>
              </a:rPr>
              <a:t>39</a:t>
            </a:r>
            <a:r>
              <a:rPr lang="ja-JP" altLang="en-US" sz="1500" b="1" u="heavy" dirty="0">
                <a:solidFill>
                  <a:srgbClr val="CC00CC"/>
                </a:solidFill>
                <a:uFill>
                  <a:solidFill>
                    <a:srgbClr val="CC00CC"/>
                  </a:solidFill>
                </a:uFill>
                <a:latin typeface="游ゴシック" panose="020B0400000000000000" pitchFamily="50" charset="-128"/>
                <a:ea typeface="游ゴシック" panose="020B0400000000000000" pitchFamily="50" charset="-128"/>
              </a:rPr>
              <a:t>％</a:t>
            </a:r>
            <a:r>
              <a:rPr lang="ja-JP" altLang="en-US" sz="1500" b="1" dirty="0">
                <a:solidFill>
                  <a:srgbClr val="CC00CC"/>
                </a:solidFill>
                <a:latin typeface="游ゴシック" panose="020B0400000000000000" pitchFamily="50" charset="-128"/>
                <a:ea typeface="游ゴシック" panose="020B0400000000000000" pitchFamily="50" charset="-128"/>
              </a:rPr>
              <a:t>を占めていた</a:t>
            </a:r>
            <a:r>
              <a:rPr lang="ja-JP" altLang="en-US" sz="1500" b="1" dirty="0">
                <a:solidFill>
                  <a:srgbClr val="000000"/>
                </a:solidFill>
                <a:latin typeface="游ゴシック" panose="020B0400000000000000" pitchFamily="50" charset="-128"/>
                <a:ea typeface="游ゴシック" panose="020B0400000000000000" pitchFamily="50" charset="-128"/>
              </a:rPr>
              <a:t>。</a:t>
            </a:r>
            <a:br>
              <a:rPr lang="ja-JP" altLang="en-US" sz="1400" b="1" dirty="0">
                <a:latin typeface="游ゴシック" panose="020B0400000000000000" pitchFamily="50" charset="-128"/>
                <a:ea typeface="游ゴシック" panose="020B0400000000000000" pitchFamily="50" charset="-128"/>
              </a:rPr>
            </a:br>
            <a:endParaRPr lang="ja-JP" altLang="en-US" sz="1400" b="1" dirty="0">
              <a:latin typeface="游ゴシック" panose="020B0400000000000000" pitchFamily="50" charset="-128"/>
              <a:ea typeface="游ゴシック" panose="020B0400000000000000" pitchFamily="50" charset="-128"/>
            </a:endParaRPr>
          </a:p>
        </p:txBody>
      </p:sp>
      <p:sp>
        <p:nvSpPr>
          <p:cNvPr id="2" name="正方形/長方形 1">
            <a:extLst>
              <a:ext uri="{FF2B5EF4-FFF2-40B4-BE49-F238E27FC236}">
                <a16:creationId xmlns:a16="http://schemas.microsoft.com/office/drawing/2014/main" id="{C690531D-32E5-4404-94A9-4FC24B9C5EF8}"/>
              </a:ext>
            </a:extLst>
          </p:cNvPr>
          <p:cNvSpPr/>
          <p:nvPr/>
        </p:nvSpPr>
        <p:spPr>
          <a:xfrm>
            <a:off x="1619672" y="4293096"/>
            <a:ext cx="3518912" cy="492443"/>
          </a:xfrm>
          <a:prstGeom prst="rect">
            <a:avLst/>
          </a:prstGeom>
          <a:solidFill>
            <a:schemeClr val="bg1"/>
          </a:solidFill>
        </p:spPr>
        <p:txBody>
          <a:bodyPr wrap="none">
            <a:spAutoFit/>
          </a:bodyPr>
          <a:lstStyle/>
          <a:p>
            <a:pPr algn="ctr"/>
            <a:r>
              <a:rPr lang="ja-JP" altLang="en-US" sz="2600" b="1" dirty="0">
                <a:solidFill>
                  <a:srgbClr val="FF0000"/>
                </a:solidFill>
                <a:latin typeface="游ゴシック" panose="020B0400000000000000" pitchFamily="50" charset="-128"/>
                <a:ea typeface="游ゴシック" panose="020B0400000000000000" pitchFamily="50" charset="-128"/>
              </a:rPr>
              <a:t>インフルエンザマップ</a:t>
            </a:r>
            <a:endParaRPr lang="ja-JP" altLang="en-US" sz="2600" dirty="0"/>
          </a:p>
        </p:txBody>
      </p:sp>
      <p:cxnSp>
        <p:nvCxnSpPr>
          <p:cNvPr id="9" name="直線コネクタ 8">
            <a:extLst>
              <a:ext uri="{FF2B5EF4-FFF2-40B4-BE49-F238E27FC236}">
                <a16:creationId xmlns:a16="http://schemas.microsoft.com/office/drawing/2014/main" id="{E7B3D0E8-28A1-4F5D-8183-B279A2A6B723}"/>
              </a:ext>
            </a:extLst>
          </p:cNvPr>
          <p:cNvCxnSpPr/>
          <p:nvPr/>
        </p:nvCxnSpPr>
        <p:spPr bwMode="auto">
          <a:xfrm>
            <a:off x="95250" y="485964"/>
            <a:ext cx="5148578" cy="0"/>
          </a:xfrm>
          <a:prstGeom prst="line">
            <a:avLst/>
          </a:prstGeom>
          <a:solidFill>
            <a:schemeClr val="accent1"/>
          </a:solidFill>
          <a:ln w="38100" cap="flat" cmpd="sng" algn="ctr">
            <a:solidFill>
              <a:srgbClr val="00B050"/>
            </a:solidFill>
            <a:prstDash val="solid"/>
            <a:round/>
            <a:headEnd type="none" w="med" len="med"/>
            <a:tailEnd type="none" w="med" len="med"/>
          </a:ln>
          <a:effectLst/>
        </p:spPr>
      </p:cxnSp>
      <p:sp>
        <p:nvSpPr>
          <p:cNvPr id="10" name="正方形/長方形 9">
            <a:extLst>
              <a:ext uri="{FF2B5EF4-FFF2-40B4-BE49-F238E27FC236}">
                <a16:creationId xmlns:a16="http://schemas.microsoft.com/office/drawing/2014/main" id="{313307DD-D033-48A7-AE33-BB8D81A37C4E}"/>
              </a:ext>
            </a:extLst>
          </p:cNvPr>
          <p:cNvSpPr/>
          <p:nvPr/>
        </p:nvSpPr>
        <p:spPr>
          <a:xfrm>
            <a:off x="238742" y="5803586"/>
            <a:ext cx="4899842" cy="738664"/>
          </a:xfrm>
          <a:prstGeom prst="rect">
            <a:avLst/>
          </a:prstGeom>
        </p:spPr>
        <p:txBody>
          <a:bodyPr wrap="square">
            <a:spAutoFit/>
          </a:bodyPr>
          <a:lstStyle/>
          <a:p>
            <a:r>
              <a:rPr lang="ja-JP" altLang="en-US" sz="1400" b="1" dirty="0">
                <a:solidFill>
                  <a:srgbClr val="000000"/>
                </a:solidFill>
                <a:latin typeface="游ゴシック" panose="020B0400000000000000" pitchFamily="50" charset="-128"/>
                <a:ea typeface="游ゴシック" panose="020B0400000000000000" pitchFamily="50" charset="-128"/>
              </a:rPr>
              <a:t>直近</a:t>
            </a:r>
            <a:r>
              <a:rPr lang="en-US" altLang="ja-JP" sz="1400" b="1" dirty="0">
                <a:solidFill>
                  <a:srgbClr val="000000"/>
                </a:solidFill>
                <a:latin typeface="游ゴシック" panose="020B0400000000000000" pitchFamily="50" charset="-128"/>
                <a:ea typeface="游ゴシック" panose="020B0400000000000000" pitchFamily="50" charset="-128"/>
              </a:rPr>
              <a:t>5</a:t>
            </a:r>
            <a:r>
              <a:rPr lang="ja-JP" altLang="en-US" sz="1400" b="1" dirty="0">
                <a:solidFill>
                  <a:srgbClr val="000000"/>
                </a:solidFill>
                <a:latin typeface="游ゴシック" panose="020B0400000000000000" pitchFamily="50" charset="-128"/>
                <a:ea typeface="游ゴシック" panose="020B0400000000000000" pitchFamily="50" charset="-128"/>
              </a:rPr>
              <a:t>週間（</a:t>
            </a:r>
            <a:r>
              <a:rPr lang="en-US" altLang="ja-JP" sz="1400" b="1" dirty="0">
                <a:solidFill>
                  <a:srgbClr val="000000"/>
                </a:solidFill>
                <a:latin typeface="游ゴシック" panose="020B0400000000000000" pitchFamily="50" charset="-128"/>
                <a:ea typeface="游ゴシック" panose="020B0400000000000000" pitchFamily="50" charset="-128"/>
              </a:rPr>
              <a:t>2023</a:t>
            </a:r>
            <a:r>
              <a:rPr lang="ja-JP" altLang="en-US" sz="1400" b="1" dirty="0">
                <a:solidFill>
                  <a:srgbClr val="000000"/>
                </a:solidFill>
                <a:latin typeface="游ゴシック" panose="020B0400000000000000" pitchFamily="50" charset="-128"/>
                <a:ea typeface="游ゴシック" panose="020B0400000000000000" pitchFamily="50" charset="-128"/>
              </a:rPr>
              <a:t>年第</a:t>
            </a:r>
            <a:r>
              <a:rPr lang="en-US" altLang="ja-JP" sz="1400" b="1" dirty="0">
                <a:solidFill>
                  <a:srgbClr val="000000"/>
                </a:solidFill>
                <a:latin typeface="游ゴシック" panose="020B0400000000000000" pitchFamily="50" charset="-128"/>
                <a:ea typeface="游ゴシック" panose="020B0400000000000000" pitchFamily="50" charset="-128"/>
              </a:rPr>
              <a:t>42</a:t>
            </a:r>
            <a:r>
              <a:rPr lang="ja-JP" altLang="en-US" sz="1400" b="1" dirty="0">
                <a:solidFill>
                  <a:srgbClr val="000000"/>
                </a:solidFill>
                <a:latin typeface="游ゴシック" panose="020B0400000000000000" pitchFamily="50" charset="-128"/>
                <a:ea typeface="游ゴシック" panose="020B0400000000000000" pitchFamily="50" charset="-128"/>
              </a:rPr>
              <a:t>週～</a:t>
            </a:r>
            <a:r>
              <a:rPr lang="en-US" altLang="ja-JP" sz="1400" b="1" dirty="0">
                <a:solidFill>
                  <a:srgbClr val="000000"/>
                </a:solidFill>
                <a:latin typeface="游ゴシック" panose="020B0400000000000000" pitchFamily="50" charset="-128"/>
                <a:ea typeface="游ゴシック" panose="020B0400000000000000" pitchFamily="50" charset="-128"/>
              </a:rPr>
              <a:t>2023</a:t>
            </a:r>
            <a:r>
              <a:rPr lang="ja-JP" altLang="en-US" sz="1400" b="1" dirty="0">
                <a:solidFill>
                  <a:srgbClr val="000000"/>
                </a:solidFill>
                <a:latin typeface="游ゴシック" panose="020B0400000000000000" pitchFamily="50" charset="-128"/>
                <a:ea typeface="游ゴシック" panose="020B0400000000000000" pitchFamily="50" charset="-128"/>
              </a:rPr>
              <a:t>年第</a:t>
            </a:r>
            <a:r>
              <a:rPr lang="en-US" altLang="ja-JP" sz="1400" b="1" dirty="0">
                <a:solidFill>
                  <a:srgbClr val="000000"/>
                </a:solidFill>
                <a:latin typeface="游ゴシック" panose="020B0400000000000000" pitchFamily="50" charset="-128"/>
                <a:ea typeface="游ゴシック" panose="020B0400000000000000" pitchFamily="50" charset="-128"/>
              </a:rPr>
              <a:t>46</a:t>
            </a:r>
            <a:r>
              <a:rPr lang="ja-JP" altLang="en-US" sz="1400" b="1" dirty="0">
                <a:solidFill>
                  <a:srgbClr val="000000"/>
                </a:solidFill>
                <a:latin typeface="游ゴシック" panose="020B0400000000000000" pitchFamily="50" charset="-128"/>
                <a:ea typeface="游ゴシック" panose="020B0400000000000000" pitchFamily="50" charset="-128"/>
              </a:rPr>
              <a:t>週）では</a:t>
            </a:r>
            <a:r>
              <a:rPr lang="en-US" altLang="ja-JP" sz="1400" b="1" dirty="0">
                <a:solidFill>
                  <a:srgbClr val="000000"/>
                </a:solidFill>
                <a:latin typeface="游ゴシック" panose="020B0400000000000000" pitchFamily="50" charset="-128"/>
                <a:ea typeface="游ゴシック" panose="020B0400000000000000" pitchFamily="50" charset="-128"/>
              </a:rPr>
              <a:t>AH3</a:t>
            </a:r>
            <a:r>
              <a:rPr lang="ja-JP" altLang="en-US" sz="1400" b="1" dirty="0">
                <a:solidFill>
                  <a:srgbClr val="000000"/>
                </a:solidFill>
                <a:latin typeface="游ゴシック" panose="020B0400000000000000" pitchFamily="50" charset="-128"/>
                <a:ea typeface="游ゴシック" panose="020B0400000000000000" pitchFamily="50" charset="-128"/>
              </a:rPr>
              <a:t>亜型が</a:t>
            </a:r>
            <a:r>
              <a:rPr lang="en-US" altLang="ja-JP" sz="1400" b="1" dirty="0">
                <a:solidFill>
                  <a:srgbClr val="000000"/>
                </a:solidFill>
                <a:latin typeface="游ゴシック" panose="020B0400000000000000" pitchFamily="50" charset="-128"/>
                <a:ea typeface="游ゴシック" panose="020B0400000000000000" pitchFamily="50" charset="-128"/>
              </a:rPr>
              <a:t>145</a:t>
            </a:r>
            <a:r>
              <a:rPr lang="ja-JP" altLang="en-US" sz="1400" b="1" dirty="0">
                <a:solidFill>
                  <a:srgbClr val="000000"/>
                </a:solidFill>
                <a:latin typeface="游ゴシック" panose="020B0400000000000000" pitchFamily="50" charset="-128"/>
                <a:ea typeface="游ゴシック" panose="020B0400000000000000" pitchFamily="50" charset="-128"/>
              </a:rPr>
              <a:t>件（</a:t>
            </a:r>
            <a:r>
              <a:rPr lang="en-US" altLang="ja-JP" sz="1400" b="1" dirty="0">
                <a:solidFill>
                  <a:srgbClr val="000000"/>
                </a:solidFill>
                <a:latin typeface="游ゴシック" panose="020B0400000000000000" pitchFamily="50" charset="-128"/>
                <a:ea typeface="游ゴシック" panose="020B0400000000000000" pitchFamily="50" charset="-128"/>
              </a:rPr>
              <a:t>56%</a:t>
            </a:r>
            <a:r>
              <a:rPr lang="ja-JP" altLang="en-US" sz="1400" b="1" dirty="0">
                <a:solidFill>
                  <a:srgbClr val="000000"/>
                </a:solidFill>
                <a:latin typeface="游ゴシック" panose="020B0400000000000000" pitchFamily="50" charset="-128"/>
                <a:ea typeface="游ゴシック" panose="020B0400000000000000" pitchFamily="50" charset="-128"/>
              </a:rPr>
              <a:t>）、</a:t>
            </a:r>
            <a:r>
              <a:rPr lang="en-US" altLang="ja-JP" sz="1400" b="1" dirty="0">
                <a:solidFill>
                  <a:srgbClr val="000000"/>
                </a:solidFill>
                <a:latin typeface="游ゴシック" panose="020B0400000000000000" pitchFamily="50" charset="-128"/>
                <a:ea typeface="游ゴシック" panose="020B0400000000000000" pitchFamily="50" charset="-128"/>
              </a:rPr>
              <a:t>AH1pdm09</a:t>
            </a:r>
            <a:r>
              <a:rPr lang="ja-JP" altLang="en-US" sz="1400" b="1" dirty="0">
                <a:solidFill>
                  <a:srgbClr val="000000"/>
                </a:solidFill>
                <a:latin typeface="游ゴシック" panose="020B0400000000000000" pitchFamily="50" charset="-128"/>
                <a:ea typeface="游ゴシック" panose="020B0400000000000000" pitchFamily="50" charset="-128"/>
              </a:rPr>
              <a:t>が</a:t>
            </a:r>
            <a:r>
              <a:rPr lang="en-US" altLang="ja-JP" sz="1400" b="1" dirty="0">
                <a:solidFill>
                  <a:srgbClr val="000000"/>
                </a:solidFill>
                <a:latin typeface="游ゴシック" panose="020B0400000000000000" pitchFamily="50" charset="-128"/>
                <a:ea typeface="游ゴシック" panose="020B0400000000000000" pitchFamily="50" charset="-128"/>
              </a:rPr>
              <a:t>114</a:t>
            </a:r>
            <a:r>
              <a:rPr lang="ja-JP" altLang="en-US" sz="1400" b="1" dirty="0">
                <a:solidFill>
                  <a:srgbClr val="000000"/>
                </a:solidFill>
                <a:latin typeface="游ゴシック" panose="020B0400000000000000" pitchFamily="50" charset="-128"/>
                <a:ea typeface="游ゴシック" panose="020B0400000000000000" pitchFamily="50" charset="-128"/>
              </a:rPr>
              <a:t>件（</a:t>
            </a:r>
            <a:r>
              <a:rPr lang="en-US" altLang="ja-JP" sz="1400" b="1" dirty="0">
                <a:solidFill>
                  <a:srgbClr val="000000"/>
                </a:solidFill>
                <a:latin typeface="游ゴシック" panose="020B0400000000000000" pitchFamily="50" charset="-128"/>
                <a:ea typeface="游ゴシック" panose="020B0400000000000000" pitchFamily="50" charset="-128"/>
              </a:rPr>
              <a:t>44%</a:t>
            </a:r>
            <a:r>
              <a:rPr lang="ja-JP" altLang="en-US" sz="1400" b="1" dirty="0">
                <a:solidFill>
                  <a:srgbClr val="000000"/>
                </a:solidFill>
                <a:latin typeface="游ゴシック" panose="020B0400000000000000" pitchFamily="50" charset="-128"/>
                <a:ea typeface="游ゴシック" panose="020B0400000000000000" pitchFamily="50" charset="-128"/>
              </a:rPr>
              <a:t>）、</a:t>
            </a:r>
            <a:r>
              <a:rPr lang="en-US" altLang="ja-JP" sz="1400" b="1" dirty="0">
                <a:solidFill>
                  <a:srgbClr val="000000"/>
                </a:solidFill>
                <a:latin typeface="游ゴシック" panose="020B0400000000000000" pitchFamily="50" charset="-128"/>
                <a:ea typeface="游ゴシック" panose="020B0400000000000000" pitchFamily="50" charset="-128"/>
              </a:rPr>
              <a:t>B</a:t>
            </a:r>
            <a:r>
              <a:rPr lang="ja-JP" altLang="en-US" sz="1400" b="1" dirty="0">
                <a:solidFill>
                  <a:srgbClr val="000000"/>
                </a:solidFill>
                <a:latin typeface="游ゴシック" panose="020B0400000000000000" pitchFamily="50" charset="-128"/>
                <a:ea typeface="游ゴシック" panose="020B0400000000000000" pitchFamily="50" charset="-128"/>
              </a:rPr>
              <a:t>型が</a:t>
            </a:r>
            <a:r>
              <a:rPr lang="en-US" altLang="ja-JP" sz="1400" b="1" dirty="0">
                <a:solidFill>
                  <a:srgbClr val="000000"/>
                </a:solidFill>
                <a:latin typeface="游ゴシック" panose="020B0400000000000000" pitchFamily="50" charset="-128"/>
                <a:ea typeface="游ゴシック" panose="020B0400000000000000" pitchFamily="50" charset="-128"/>
              </a:rPr>
              <a:t>0</a:t>
            </a:r>
            <a:r>
              <a:rPr lang="ja-JP" altLang="en-US" sz="1400" b="1" dirty="0">
                <a:solidFill>
                  <a:srgbClr val="000000"/>
                </a:solidFill>
                <a:latin typeface="游ゴシック" panose="020B0400000000000000" pitchFamily="50" charset="-128"/>
                <a:ea typeface="游ゴシック" panose="020B0400000000000000" pitchFamily="50" charset="-128"/>
              </a:rPr>
              <a:t>例（</a:t>
            </a:r>
            <a:r>
              <a:rPr lang="en-US" altLang="ja-JP" sz="1400" b="1" dirty="0">
                <a:solidFill>
                  <a:srgbClr val="000000"/>
                </a:solidFill>
                <a:latin typeface="游ゴシック" panose="020B0400000000000000" pitchFamily="50" charset="-128"/>
                <a:ea typeface="游ゴシック" panose="020B0400000000000000" pitchFamily="50" charset="-128"/>
              </a:rPr>
              <a:t>0</a:t>
            </a:r>
            <a:r>
              <a:rPr lang="ja-JP" altLang="en-US" sz="1400" b="1" dirty="0">
                <a:solidFill>
                  <a:srgbClr val="000000"/>
                </a:solidFill>
                <a:latin typeface="游ゴシック" panose="020B0400000000000000" pitchFamily="50" charset="-128"/>
                <a:ea typeface="游ゴシック" panose="020B0400000000000000" pitchFamily="50" charset="-128"/>
              </a:rPr>
              <a:t>％）の順であった。</a:t>
            </a:r>
            <a:endParaRPr lang="ja-JP" altLang="en-US" sz="1400" b="1" dirty="0">
              <a:latin typeface="游ゴシック" panose="020B0400000000000000" pitchFamily="50" charset="-128"/>
              <a:ea typeface="游ゴシック" panose="020B0400000000000000" pitchFamily="50" charset="-128"/>
            </a:endParaRPr>
          </a:p>
        </p:txBody>
      </p:sp>
      <p:sp>
        <p:nvSpPr>
          <p:cNvPr id="11" name="正方形/長方形 10">
            <a:extLst>
              <a:ext uri="{FF2B5EF4-FFF2-40B4-BE49-F238E27FC236}">
                <a16:creationId xmlns:a16="http://schemas.microsoft.com/office/drawing/2014/main" id="{8623515E-E76E-4B09-8DE8-FFDBCB7296AF}"/>
              </a:ext>
            </a:extLst>
          </p:cNvPr>
          <p:cNvSpPr/>
          <p:nvPr/>
        </p:nvSpPr>
        <p:spPr>
          <a:xfrm>
            <a:off x="98096" y="6488668"/>
            <a:ext cx="832279" cy="369332"/>
          </a:xfrm>
          <a:prstGeom prst="rect">
            <a:avLst/>
          </a:prstGeom>
        </p:spPr>
        <p:txBody>
          <a:bodyPr wrap="none">
            <a:spAutoFit/>
          </a:bodyPr>
          <a:lstStyle/>
          <a:p>
            <a:r>
              <a:rPr lang="en-US" altLang="ja-JP" sz="1800" b="1" dirty="0">
                <a:solidFill>
                  <a:srgbClr val="002060"/>
                </a:solidFill>
                <a:latin typeface="游ゴシック" panose="020B0400000000000000" pitchFamily="50" charset="-128"/>
                <a:ea typeface="游ゴシック" panose="020B0400000000000000" pitchFamily="50" charset="-128"/>
              </a:rPr>
              <a:t>13/15</a:t>
            </a:r>
            <a:endParaRPr lang="ja-JP" altLang="en-US" sz="1800" b="1" dirty="0">
              <a:solidFill>
                <a:srgbClr val="002060"/>
              </a:solidFill>
              <a:latin typeface="游ゴシック" panose="020B0400000000000000" pitchFamily="50" charset="-128"/>
              <a:ea typeface="游ゴシック" panose="020B0400000000000000" pitchFamily="50" charset="-128"/>
            </a:endParaRPr>
          </a:p>
        </p:txBody>
      </p:sp>
      <p:pic>
        <p:nvPicPr>
          <p:cNvPr id="14" name="オーディオ 13">
            <a:hlinkClick r:id="" action="ppaction://media"/>
            <a:extLst>
              <a:ext uri="{FF2B5EF4-FFF2-40B4-BE49-F238E27FC236}">
                <a16:creationId xmlns:a16="http://schemas.microsoft.com/office/drawing/2014/main" id="{02DADBB6-10FD-45F4-909B-C55FE5C5A27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056131970"/>
      </p:ext>
    </p:extLst>
  </p:cSld>
  <p:clrMapOvr>
    <a:masterClrMapping/>
  </p:clrMapOvr>
  <mc:AlternateContent xmlns:mc="http://schemas.openxmlformats.org/markup-compatibility/2006" xmlns:p14="http://schemas.microsoft.com/office/powerpoint/2010/main">
    <mc:Choice Requires="p14">
      <p:transition spd="slow" p14:dur="2000" advTm="79160"/>
    </mc:Choice>
    <mc:Fallback xmlns="">
      <p:transition spd="slow" advTm="791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extLst mod="1">
    <p:ext uri="{3A86A75C-4F4B-4683-9AE1-C65F6400EC91}">
      <p14:laserTraceLst xmlns:p14="http://schemas.microsoft.com/office/powerpoint/2010/main">
        <p14:tracePtLst>
          <p14:tracePt t="1141" x="6069013" y="3822700"/>
          <p14:tracePt t="1149" x="5995988" y="3811588"/>
          <p14:tracePt t="1158" x="5900738" y="3800475"/>
          <p14:tracePt t="1161" x="5805488" y="3800475"/>
          <p14:tracePt t="1170" x="5727700" y="3800475"/>
          <p14:tracePt t="1177" x="5659438" y="3783013"/>
          <p14:tracePt t="1185" x="5597525" y="3771900"/>
          <p14:tracePt t="1207" x="5524500" y="3749675"/>
          <p14:tracePt t="1210" x="5491163" y="3738563"/>
          <p14:tracePt t="1220" x="5451475" y="3716338"/>
          <p14:tracePt t="1228" x="5422900" y="3698875"/>
          <p14:tracePt t="1233" x="5384800" y="3676650"/>
          <p14:tracePt t="1241" x="5349875" y="3659188"/>
          <p14:tracePt t="1250" x="5305425" y="3636963"/>
          <p14:tracePt t="1257" x="5260975" y="3614738"/>
          <p14:tracePt t="1265" x="5214938" y="3586163"/>
          <p14:tracePt t="1274" x="5176838" y="3557588"/>
          <p14:tracePt t="1282" x="5126038" y="3535363"/>
          <p14:tracePt t="1291" x="5091113" y="3513138"/>
          <p14:tracePt t="1297" x="5053013" y="3490913"/>
          <p14:tracePt t="1306" x="5018088" y="3473450"/>
          <p14:tracePt t="1313" x="4979988" y="3451225"/>
          <p14:tracePt t="1321" x="4951413" y="3435350"/>
          <p14:tracePt t="1330" x="4918075" y="3417888"/>
          <p14:tracePt t="1337" x="4883150" y="3400425"/>
          <p14:tracePt t="1346" x="4849813" y="3384550"/>
          <p14:tracePt t="1353" x="4822825" y="3373438"/>
          <p14:tracePt t="1362" x="4776788" y="3355975"/>
          <p14:tracePt t="1373" x="4754563" y="3349625"/>
          <p14:tracePt t="1383" x="4721225" y="3338513"/>
          <p14:tracePt t="1385" x="4703763" y="3338513"/>
          <p14:tracePt t="1396" x="4681538" y="3338513"/>
          <p14:tracePt t="1404" x="4664075" y="3333750"/>
          <p14:tracePt t="1413" x="4648200" y="3333750"/>
          <p14:tracePt t="1420" x="4630738" y="3333750"/>
          <p14:tracePt t="1428" x="4619625" y="3333750"/>
          <p14:tracePt t="1436" x="4608513" y="3333750"/>
          <p14:tracePt t="1444" x="4586288" y="3333750"/>
          <p14:tracePt t="1449" x="4557713" y="3338513"/>
          <p14:tracePt t="1457" x="4518025" y="3338513"/>
          <p14:tracePt t="1466" x="4468813" y="3349625"/>
          <p14:tracePt t="1474" x="4411663" y="3362325"/>
          <p14:tracePt t="1481" x="4360863" y="3367088"/>
          <p14:tracePt t="1491" x="4298950" y="3378200"/>
          <p14:tracePt t="1497" x="4248150" y="3384550"/>
          <p14:tracePt t="1506" x="4186238" y="3395663"/>
          <p14:tracePt t="1513" x="4141788" y="3400425"/>
          <p14:tracePt t="1522" x="4086225" y="3406775"/>
          <p14:tracePt t="1529" x="4040188" y="3422650"/>
          <p14:tracePt t="1538" x="3995738" y="3435350"/>
          <p14:tracePt t="1546" x="3944938" y="3451225"/>
          <p14:tracePt t="1554" x="3900488" y="3473450"/>
          <p14:tracePt t="1562" x="3860800" y="3490913"/>
          <p14:tracePt t="1576" x="3810000" y="3513138"/>
          <p14:tracePt t="1583" x="3771900" y="3530600"/>
          <p14:tracePt t="1585" x="3725863" y="3546475"/>
          <p14:tracePt t="1593" x="3681413" y="3563938"/>
          <p14:tracePt t="1602" x="3641725" y="3581400"/>
          <p14:tracePt t="1609" x="3602038" y="3597275"/>
          <p14:tracePt t="1618" x="3568700" y="3614738"/>
          <p14:tracePt t="1625" x="3540125" y="3625850"/>
          <p14:tracePt t="1634" x="3513138" y="3636963"/>
          <p14:tracePt t="1641" x="3478213" y="3654425"/>
          <p14:tracePt t="1653" x="3455988" y="3665538"/>
          <p14:tracePt t="1663" x="3422650" y="3676650"/>
          <p14:tracePt t="1665" x="3394075" y="3681413"/>
          <p14:tracePt t="1674" x="3378200" y="3692525"/>
          <p14:tracePt t="1682" x="3360738" y="3709988"/>
          <p14:tracePt t="1691" x="3338513" y="3721100"/>
          <p14:tracePt t="1698" x="3321050" y="3738563"/>
          <p14:tracePt t="1706" x="3298825" y="3760788"/>
          <p14:tracePt t="1717" x="3287713" y="3771900"/>
          <p14:tracePt t="1724" x="3265488" y="3789363"/>
          <p14:tracePt t="1734" x="3243263" y="3811588"/>
          <p14:tracePt t="1737" x="3221038" y="3833813"/>
          <p14:tracePt t="1746" x="3192463" y="3851275"/>
          <p14:tracePt t="1753" x="3163888" y="3867150"/>
          <p14:tracePt t="1762" x="3130550" y="3878263"/>
          <p14:tracePt t="1769" x="3108325" y="3889375"/>
          <p14:tracePt t="1778" x="3068638" y="3906838"/>
          <p14:tracePt t="1786" x="3040063" y="3917950"/>
          <p14:tracePt t="1794" x="3024188" y="3924300"/>
          <p14:tracePt t="1802" x="3000375" y="3935413"/>
          <p14:tracePt t="1809" x="2978150" y="3935413"/>
          <p14:tracePt t="1817" x="2962275" y="3940175"/>
          <p14:tracePt t="1825" x="2951163" y="3946525"/>
          <p14:tracePt t="1833" x="2944813" y="3951288"/>
          <p14:tracePt t="1841" x="2940050" y="3951288"/>
          <p14:tracePt t="1850" x="2927350" y="3951288"/>
          <p14:tracePt t="1874" x="2922588" y="3951288"/>
          <p14:tracePt t="1882" x="2916238" y="3957638"/>
          <p14:tracePt t="1906" x="2911475" y="3957638"/>
          <p14:tracePt t="1929" x="2900363" y="3957638"/>
          <p14:tracePt t="1937" x="2889250" y="3962400"/>
          <p14:tracePt t="1945" x="2854325" y="3962400"/>
          <p14:tracePt t="1953" x="2827338" y="3968750"/>
          <p14:tracePt t="1961" x="2794000" y="3973513"/>
          <p14:tracePt t="1969" x="2765425" y="3979863"/>
          <p14:tracePt t="1977" x="2736850" y="3979863"/>
          <p14:tracePt t="1985" x="2719388" y="3990975"/>
          <p14:tracePt t="1993" x="2697163" y="3997325"/>
          <p14:tracePt t="2001" x="2681288" y="4002088"/>
          <p14:tracePt t="2009" x="2659063" y="4002088"/>
          <p14:tracePt t="2017" x="2646363" y="4002088"/>
          <p14:tracePt t="2025" x="2641600" y="4002088"/>
          <p14:tracePt t="2033" x="2635250" y="4002088"/>
          <p14:tracePt t="2041" x="2630488" y="4002088"/>
          <p14:tracePt t="2130" x="2630488" y="4008438"/>
          <p14:tracePt t="2145" x="2630488" y="4013200"/>
          <p14:tracePt t="12114" x="2619375" y="4013200"/>
          <p14:tracePt t="12122" x="2608263" y="4019550"/>
          <p14:tracePt t="12130" x="2601913" y="4024313"/>
          <p14:tracePt t="12138" x="2590800" y="4035425"/>
          <p14:tracePt t="12145" x="2573338" y="4041775"/>
          <p14:tracePt t="12154" x="2562225" y="4052888"/>
          <p14:tracePt t="12161" x="2551113" y="4059238"/>
          <p14:tracePt t="12170" x="2535238" y="4075113"/>
          <p14:tracePt t="12178" x="2517775" y="4081463"/>
          <p14:tracePt t="12186" x="2506663" y="4086225"/>
          <p14:tracePt t="12194" x="2489200" y="4097338"/>
          <p14:tracePt t="12210" x="2455863" y="4114800"/>
          <p14:tracePt t="12217" x="2444750" y="4121150"/>
          <p14:tracePt t="12226" x="2427288" y="4132263"/>
          <p14:tracePt t="12233" x="2411413" y="4137025"/>
          <p14:tracePt t="12242" x="2400300" y="4148138"/>
          <p14:tracePt t="12250" x="2393950" y="4154488"/>
          <p14:tracePt t="12257" x="2382838" y="4159250"/>
          <p14:tracePt t="12265" x="2365375" y="4170363"/>
          <p14:tracePt t="12273" x="2360613" y="4176713"/>
          <p14:tracePt t="12281" x="2349500" y="4181475"/>
          <p14:tracePt t="12290" x="2338388" y="4194175"/>
          <p14:tracePt t="12298" x="2327275" y="4198938"/>
          <p14:tracePt t="12306" x="2320925" y="4210050"/>
          <p14:tracePt t="12313" x="2309813" y="4216400"/>
          <p14:tracePt t="12321" x="2292350" y="4232275"/>
          <p14:tracePt t="12330" x="2287588" y="4238625"/>
          <p14:tracePt t="12338" x="2265363" y="4256088"/>
          <p14:tracePt t="12348" x="2254250" y="4260850"/>
          <p14:tracePt t="12354" x="2243138" y="4271963"/>
          <p14:tracePt t="12362" x="2230438" y="4278313"/>
          <p14:tracePt t="12369" x="2219325" y="4283075"/>
          <p14:tracePt t="12378" x="2208213" y="4289425"/>
          <p14:tracePt t="12385" x="2197100" y="4300538"/>
          <p14:tracePt t="12395" x="2185988" y="4305300"/>
          <p14:tracePt t="12402" x="2185988" y="4311650"/>
          <p14:tracePt t="12410" x="2174875" y="4316413"/>
          <p14:tracePt t="12418" x="2157413" y="4329113"/>
          <p14:tracePt t="12426" x="2152650" y="4340225"/>
          <p14:tracePt t="12434" x="2146300" y="4344988"/>
          <p14:tracePt t="12443" x="2135188" y="4356100"/>
          <p14:tracePt t="12450" x="2130425" y="4367213"/>
          <p14:tracePt t="12457" x="2119313" y="4384675"/>
          <p14:tracePt t="12466" x="2112963" y="4391025"/>
          <p14:tracePt t="12474" x="2097088" y="4413250"/>
          <p14:tracePt t="12482" x="2090738" y="4424363"/>
          <p14:tracePt t="12490" x="2073275" y="4435475"/>
          <p14:tracePt t="12497" x="2068513" y="4451350"/>
          <p14:tracePt t="12506" x="2057400" y="4464050"/>
          <p14:tracePt t="12514" x="2046288" y="4468813"/>
          <p14:tracePt t="12522" x="2028825" y="4486275"/>
          <p14:tracePt t="12529" x="2017713" y="4497388"/>
          <p14:tracePt t="12538" x="1995488" y="4513263"/>
          <p14:tracePt t="12546" x="1984375" y="4524375"/>
          <p14:tracePt t="12554" x="1973263" y="4530725"/>
          <p14:tracePt t="12562" x="1962150" y="4548188"/>
          <p14:tracePt t="12572" x="1955800" y="4552950"/>
          <p14:tracePt t="12578" x="1944688" y="4570413"/>
          <p14:tracePt t="12586" x="1933575" y="4592638"/>
          <p14:tracePt t="12595" x="1927225" y="4603750"/>
          <p14:tracePt t="12602" x="1916113" y="4621213"/>
          <p14:tracePt t="12610" x="1905000" y="4648200"/>
          <p14:tracePt t="12618" x="1889125" y="4672013"/>
          <p14:tracePt t="12626" x="1882775" y="4705350"/>
          <p14:tracePt t="12633" x="1865313" y="4738688"/>
          <p14:tracePt t="12642" x="1854200" y="4760913"/>
          <p14:tracePt t="12650" x="1843088" y="4789488"/>
          <p14:tracePt t="12658" x="1827213" y="4822825"/>
          <p14:tracePt t="12666" x="1816100" y="4845050"/>
          <p14:tracePt t="12676" x="1803400" y="4873625"/>
          <p14:tracePt t="12682" x="1798638" y="4891088"/>
          <p14:tracePt t="12690" x="1792288" y="4906963"/>
          <p14:tracePt t="12697" x="1787525" y="4924425"/>
          <p14:tracePt t="12706" x="1781175" y="4935538"/>
          <p14:tracePt t="12713" x="1770063" y="4946650"/>
          <p14:tracePt t="12722" x="1770063" y="4953000"/>
          <p14:tracePt t="12730" x="1765300" y="4964113"/>
          <p14:tracePt t="12738" x="1758950" y="4975225"/>
          <p14:tracePt t="12745" x="1758950" y="4979988"/>
          <p14:tracePt t="12764" x="1758950" y="4986338"/>
          <p14:tracePt t="12770" x="1754188" y="4986338"/>
          <p14:tracePt t="19478" x="1758950" y="4941888"/>
          <p14:tracePt t="19485" x="1765300" y="4902200"/>
          <p14:tracePt t="19490" x="1770063" y="4862513"/>
          <p14:tracePt t="19500" x="1781175" y="4818063"/>
          <p14:tracePt t="19505" x="1792288" y="4783138"/>
          <p14:tracePt t="19514" x="1803400" y="4756150"/>
          <p14:tracePt t="19527" x="1820863" y="4716463"/>
          <p14:tracePt t="19535" x="1831975" y="4694238"/>
          <p14:tracePt t="19537" x="1838325" y="4665663"/>
          <p14:tracePt t="19547" x="1849438" y="4643438"/>
          <p14:tracePt t="19554" x="1854200" y="4614863"/>
          <p14:tracePt t="19562" x="1860550" y="4592638"/>
          <p14:tracePt t="19569" x="1871663" y="4559300"/>
          <p14:tracePt t="19578" x="1876425" y="4537075"/>
          <p14:tracePt t="19586" x="1889125" y="4508500"/>
          <p14:tracePt t="19593" x="1893888" y="4475163"/>
          <p14:tracePt t="19602" x="1905000" y="4451350"/>
          <p14:tracePt t="19612" x="1922463" y="4424363"/>
          <p14:tracePt t="19622" x="1938338" y="4391025"/>
          <p14:tracePt t="19627" x="1955800" y="4367213"/>
          <p14:tracePt t="19635" x="1973263" y="4340225"/>
          <p14:tracePt t="19641" x="1989138" y="4305300"/>
          <p14:tracePt t="19649" x="1995488" y="4271963"/>
          <p14:tracePt t="19657" x="2017713" y="4232275"/>
          <p14:tracePt t="19665" x="2022475" y="4198938"/>
          <p14:tracePt t="19674" x="2035175" y="4170363"/>
          <p14:tracePt t="19681" x="2035175" y="4148138"/>
          <p14:tracePt t="19689" x="2039938" y="4121150"/>
          <p14:tracePt t="19697" x="2039938" y="4103688"/>
          <p14:tracePt t="19705" x="2046288" y="4086225"/>
          <p14:tracePt t="19713" x="2051050" y="4070350"/>
          <p14:tracePt t="19721" x="2051050" y="4064000"/>
          <p14:tracePt t="19730" x="2051050" y="4052888"/>
          <p14:tracePt t="19737" x="2057400" y="4035425"/>
          <p14:tracePt t="19745" x="2057400" y="4024313"/>
          <p14:tracePt t="19754" x="2062163" y="4013200"/>
          <p14:tracePt t="19761" x="2062163" y="4008438"/>
          <p14:tracePt t="19770" x="2068513" y="3997325"/>
          <p14:tracePt t="19777" x="2073275" y="3979863"/>
          <p14:tracePt t="19785" x="2073275" y="3968750"/>
          <p14:tracePt t="19793" x="2084388" y="3957638"/>
          <p14:tracePt t="19802" x="2084388" y="3946525"/>
          <p14:tracePt t="19809" x="2097088" y="3935413"/>
          <p14:tracePt t="19817" x="2101850" y="3924300"/>
          <p14:tracePt t="19825" x="2112963" y="3906838"/>
          <p14:tracePt t="19834" x="2119313" y="3900488"/>
          <p14:tracePt t="19841" x="2119313" y="3889375"/>
          <p14:tracePt t="19850" x="2119313" y="3884613"/>
          <p14:tracePt t="19857" x="2124075" y="3884613"/>
          <p14:tracePt t="19866" x="2124075" y="3873500"/>
          <p14:tracePt t="19873" x="2124075" y="3867150"/>
          <p14:tracePt t="19881" x="2124075" y="3862388"/>
          <p14:tracePt t="20154" x="2112963" y="3856038"/>
          <p14:tracePt t="20161" x="2097088" y="3856038"/>
          <p14:tracePt t="20169" x="2079625" y="3856038"/>
          <p14:tracePt t="20177" x="2068513" y="3856038"/>
          <p14:tracePt t="20185" x="2057400" y="3856038"/>
          <p14:tracePt t="20197" x="2039938" y="3856038"/>
          <p14:tracePt t="20201" x="2022475" y="3856038"/>
          <p14:tracePt t="20209" x="2000250" y="3862388"/>
          <p14:tracePt t="20217" x="1973263" y="3862388"/>
          <p14:tracePt t="20225" x="1944688" y="3862388"/>
          <p14:tracePt t="20233" x="1927225" y="3862388"/>
          <p14:tracePt t="20241" x="1905000" y="3862388"/>
          <p14:tracePt t="20249" x="1882775" y="3862388"/>
          <p14:tracePt t="20257" x="1860550" y="3862388"/>
          <p14:tracePt t="20265" x="1843088" y="3862388"/>
          <p14:tracePt t="20273" x="1820863" y="3862388"/>
          <p14:tracePt t="20281" x="1798638" y="3856038"/>
          <p14:tracePt t="20289" x="1776413" y="3844925"/>
          <p14:tracePt t="20297" x="1754188" y="3844925"/>
          <p14:tracePt t="20305" x="1736725" y="3838575"/>
          <p14:tracePt t="20314" x="1708150" y="3822700"/>
          <p14:tracePt t="20321" x="1674813" y="3816350"/>
          <p14:tracePt t="20330" x="1635125" y="3805238"/>
          <p14:tracePt t="20337" x="1595438" y="3794125"/>
          <p14:tracePt t="20345" x="1568450" y="3783013"/>
          <p14:tracePt t="20353" x="1533525" y="3778250"/>
          <p14:tracePt t="20361" x="1517650" y="3771900"/>
          <p14:tracePt t="20369" x="1489075" y="3760788"/>
          <p14:tracePt t="20377" x="1466850" y="3749675"/>
          <p14:tracePt t="20385" x="1449388" y="3743325"/>
          <p14:tracePt t="20393" x="1427163" y="3727450"/>
          <p14:tracePt t="20401" x="1416050" y="3716338"/>
          <p14:tracePt t="20410" x="1411288" y="3709988"/>
          <p14:tracePt t="20417" x="1400175" y="3705225"/>
          <p14:tracePt t="20426" x="1393825" y="3687763"/>
          <p14:tracePt t="20433" x="1382713" y="3670300"/>
          <p14:tracePt t="20441" x="1371600" y="3659188"/>
          <p14:tracePt t="20449" x="1365250" y="3630613"/>
          <p14:tracePt t="20457" x="1354138" y="3608388"/>
          <p14:tracePt t="20465" x="1349375" y="3592513"/>
          <p14:tracePt t="20474" x="1349375" y="3575050"/>
          <p14:tracePt t="20481" x="1349375" y="3563938"/>
          <p14:tracePt t="20490" x="1343025" y="3546475"/>
          <p14:tracePt t="20499" x="1343025" y="3535363"/>
          <p14:tracePt t="20505" x="1343025" y="3524250"/>
          <p14:tracePt t="20517" x="1343025" y="3508375"/>
          <p14:tracePt t="20524" x="1343025" y="3490913"/>
          <p14:tracePt t="20533" x="1343025" y="3479800"/>
          <p14:tracePt t="20538" x="1343025" y="3462338"/>
          <p14:tracePt t="20546" x="1343025" y="3446463"/>
          <p14:tracePt t="20554" x="1343025" y="3435350"/>
          <p14:tracePt t="20561" x="1343025" y="3422650"/>
          <p14:tracePt t="20572" x="1343025" y="3411538"/>
          <p14:tracePt t="20580" x="1343025" y="3406775"/>
          <p14:tracePt t="20588" x="1343025" y="3395663"/>
          <p14:tracePt t="20596" x="1343025" y="3384550"/>
          <p14:tracePt t="20603" x="1349375" y="3384550"/>
          <p14:tracePt t="20610" x="1354138" y="3373438"/>
          <p14:tracePt t="20618" x="1365250" y="3362325"/>
          <p14:tracePt t="20626" x="1382713" y="3355975"/>
          <p14:tracePt t="20633" x="1387475" y="3349625"/>
          <p14:tracePt t="20642" x="1400175" y="3338513"/>
          <p14:tracePt t="20651" x="1411288" y="3338513"/>
          <p14:tracePt t="20657" x="1416050" y="3333750"/>
          <p14:tracePt t="20670" x="1422400" y="3333750"/>
          <p14:tracePt t="20675" x="1427163" y="3322638"/>
          <p14:tracePt t="20690" x="1438275" y="3316288"/>
          <p14:tracePt t="20697" x="1449388" y="3316288"/>
          <p14:tracePt t="20706" x="1455738" y="3311525"/>
          <p14:tracePt t="20714" x="1473200" y="3311525"/>
          <p14:tracePt t="20721" x="1495425" y="3311525"/>
          <p14:tracePt t="20730" x="1522413" y="3305175"/>
          <p14:tracePt t="20738" x="1546225" y="3305175"/>
          <p14:tracePt t="20746" x="1568450" y="3300413"/>
          <p14:tracePt t="20754" x="1584325" y="3294063"/>
          <p14:tracePt t="20762" x="1608138" y="3294063"/>
          <p14:tracePt t="20771" x="1641475" y="3287713"/>
          <p14:tracePt t="20778" x="1668463" y="3282950"/>
          <p14:tracePt t="20786" x="1685925" y="3282950"/>
          <p14:tracePt t="20794" x="1719263" y="3276600"/>
          <p14:tracePt t="20801" x="1741488" y="3276600"/>
          <p14:tracePt t="20810" x="1765300" y="3276600"/>
          <p14:tracePt t="20818" x="1776413" y="3276600"/>
          <p14:tracePt t="20826" x="1792288" y="3276600"/>
          <p14:tracePt t="20833" x="1803400" y="3276600"/>
          <p14:tracePt t="20841" x="1809750" y="3276600"/>
          <p14:tracePt t="20849" x="1827213" y="3276600"/>
          <p14:tracePt t="20857" x="1831975" y="3276600"/>
          <p14:tracePt t="20866" x="1838325" y="3276600"/>
          <p14:tracePt t="20874" x="1854200" y="3276600"/>
          <p14:tracePt t="20881" x="1865313" y="3276600"/>
          <p14:tracePt t="20889" x="1882775" y="3276600"/>
          <p14:tracePt t="20897" x="1905000" y="3276600"/>
          <p14:tracePt t="20906" x="1927225" y="3276600"/>
          <p14:tracePt t="20913" x="1962150" y="3276600"/>
          <p14:tracePt t="20921" x="2000250" y="3282950"/>
          <p14:tracePt t="20931" x="2046288" y="3287713"/>
          <p14:tracePt t="20937" x="2079625" y="3294063"/>
          <p14:tracePt t="20946" x="2108200" y="3294063"/>
          <p14:tracePt t="20954" x="2141538" y="3300413"/>
          <p14:tracePt t="20961" x="2170113" y="3305175"/>
          <p14:tracePt t="20970" x="2203450" y="3311525"/>
          <p14:tracePt t="20977" x="2230438" y="3316288"/>
          <p14:tracePt t="20986" x="2259013" y="3322638"/>
          <p14:tracePt t="20994" x="2276475" y="3327400"/>
          <p14:tracePt t="21002" x="2287588" y="3327400"/>
          <p14:tracePt t="21010" x="2298700" y="3327400"/>
          <p14:tracePt t="21017" x="2309813" y="3333750"/>
          <p14:tracePt t="21026" x="2309813" y="3338513"/>
          <p14:tracePt t="21033" x="2327275" y="3344863"/>
          <p14:tracePt t="21042" x="2332038" y="3349625"/>
          <p14:tracePt t="21050" x="2343150" y="3349625"/>
          <p14:tracePt t="21058" x="2354263" y="3362325"/>
          <p14:tracePt t="21065" x="2360613" y="3362325"/>
          <p14:tracePt t="21074" x="2371725" y="3373438"/>
          <p14:tracePt t="21081" x="2378075" y="3384550"/>
          <p14:tracePt t="21089" x="2389188" y="3389313"/>
          <p14:tracePt t="21097" x="2400300" y="3406775"/>
          <p14:tracePt t="21105" x="2416175" y="3422650"/>
          <p14:tracePt t="21114" x="2427288" y="3435350"/>
          <p14:tracePt t="21121" x="2438400" y="3451225"/>
          <p14:tracePt t="21131" x="2455863" y="3468688"/>
          <p14:tracePt t="21137" x="2466975" y="3490913"/>
          <p14:tracePt t="21146" x="2484438" y="3502025"/>
          <p14:tracePt t="21153" x="2495550" y="3524250"/>
          <p14:tracePt t="21162" x="2506663" y="3535363"/>
          <p14:tracePt t="21170" x="2506663" y="3541713"/>
          <p14:tracePt t="21178" x="2517775" y="3552825"/>
          <p14:tracePt t="21202" x="2517775" y="3563938"/>
          <p14:tracePt t="21207" x="2517775" y="3570288"/>
          <p14:tracePt t="21218" x="2517775" y="3575050"/>
          <p14:tracePt t="21233" x="2517775" y="3586163"/>
          <p14:tracePt t="21242" x="2517775" y="3592513"/>
          <p14:tracePt t="21249" x="2517775" y="3597275"/>
          <p14:tracePt t="21258" x="2517775" y="3603625"/>
          <p14:tracePt t="21268" x="2517775" y="3614738"/>
          <p14:tracePt t="21282" x="2517775" y="3625850"/>
          <p14:tracePt t="21297" x="2517775" y="3630613"/>
          <p14:tracePt t="21309" x="2517775" y="3636963"/>
          <p14:tracePt t="21317" x="2517775" y="3643313"/>
          <p14:tracePt t="21325" x="2511425" y="3648075"/>
          <p14:tracePt t="21329" x="2506663" y="3654425"/>
          <p14:tracePt t="21342" x="2506663" y="3659188"/>
          <p14:tracePt t="21348" x="2500313" y="3665538"/>
          <p14:tracePt t="21370" x="2495550" y="3670300"/>
          <p14:tracePt t="21395" x="2484438" y="3681413"/>
          <p14:tracePt t="21401" x="2484438" y="3687763"/>
          <p14:tracePt t="21410" x="2478088" y="3692525"/>
          <p14:tracePt t="21425" x="2473325" y="3698875"/>
          <p14:tracePt t="21433" x="2466975" y="3705225"/>
          <p14:tracePt t="21442" x="2466975" y="3709988"/>
          <p14:tracePt t="21449" x="2462213" y="3709988"/>
          <p14:tracePt t="21458" x="2462213" y="3716338"/>
          <p14:tracePt t="21465" x="2455863" y="3716338"/>
          <p14:tracePt t="21473" x="2451100" y="3721100"/>
          <p14:tracePt t="21514" x="2444750" y="3727450"/>
          <p14:tracePt t="21532" x="2444750" y="3732213"/>
          <p14:tracePt t="21538" x="2438400" y="3738563"/>
          <p14:tracePt t="21572" x="2433638" y="3743325"/>
          <p14:tracePt t="21588" x="2427288" y="3743325"/>
          <p14:tracePt t="21604" x="2422525" y="3749675"/>
          <p14:tracePt t="21627" x="2411413" y="3749675"/>
          <p14:tracePt t="21642" x="2405063" y="3754438"/>
          <p14:tracePt t="21658" x="2400300" y="3754438"/>
          <p14:tracePt t="21666" x="2393950" y="3760788"/>
          <p14:tracePt t="21682" x="2389188" y="3765550"/>
          <p14:tracePt t="21690" x="2382838" y="3765550"/>
          <p14:tracePt t="21707" x="2371725" y="3771900"/>
          <p14:tracePt t="21713" x="2365375" y="3771900"/>
          <p14:tracePt t="21722" x="2349500" y="3778250"/>
          <p14:tracePt t="21735" x="2343150" y="3783013"/>
          <p14:tracePt t="21741" x="2338388" y="3783013"/>
          <p14:tracePt t="26282" x="2382838" y="3783013"/>
          <p14:tracePt t="26289" x="2478088" y="3783013"/>
          <p14:tracePt t="26298" x="2586038" y="3783013"/>
          <p14:tracePt t="26305" x="2663825" y="3783013"/>
          <p14:tracePt t="26313" x="2765425" y="3783013"/>
          <p14:tracePt t="26321" x="2860675" y="3783013"/>
          <p14:tracePt t="26329" x="2951163" y="3783013"/>
          <p14:tracePt t="26337" x="3046413" y="3783013"/>
          <p14:tracePt t="26345" x="3119438" y="3789363"/>
          <p14:tracePt t="26353" x="3181350" y="3789363"/>
          <p14:tracePt t="26363" x="3225800" y="3789363"/>
          <p14:tracePt t="26369" x="3254375" y="3789363"/>
          <p14:tracePt t="26377" x="3265488" y="3789363"/>
          <p14:tracePt t="26385" x="3270250" y="3789363"/>
          <p14:tracePt t="26393" x="3276600" y="3789363"/>
          <p14:tracePt t="26425" x="3282950" y="3789363"/>
          <p14:tracePt t="26433" x="3294063" y="3789363"/>
          <p14:tracePt t="26441" x="3305175" y="3789363"/>
          <p14:tracePt t="26449" x="3327400" y="3789363"/>
          <p14:tracePt t="26457" x="3349625" y="3789363"/>
          <p14:tracePt t="26465" x="3378200" y="3789363"/>
          <p14:tracePt t="26473" x="3411538" y="3789363"/>
          <p14:tracePt t="26482" x="3433763" y="3789363"/>
          <p14:tracePt t="26490" x="3455988" y="3789363"/>
          <p14:tracePt t="26498" x="3478213" y="3789363"/>
          <p14:tracePt t="26506" x="3502025" y="3789363"/>
          <p14:tracePt t="26513" x="3517900" y="3789363"/>
          <p14:tracePt t="26522" x="3529013" y="3789363"/>
          <p14:tracePt t="26529" x="3546475" y="3794125"/>
          <p14:tracePt t="26537" x="3551238" y="3794125"/>
          <p14:tracePt t="26545" x="3568700" y="3800475"/>
          <p14:tracePt t="26553" x="3590925" y="3800475"/>
          <p14:tracePt t="26561" x="3630613" y="3811588"/>
          <p14:tracePt t="26570" x="3675063" y="3811588"/>
          <p14:tracePt t="26577" x="3732213" y="3816350"/>
          <p14:tracePt t="26586" x="3783013" y="3816350"/>
          <p14:tracePt t="26593" x="3832225" y="3816350"/>
          <p14:tracePt t="26602" x="3889375" y="3816350"/>
          <p14:tracePt t="26609" x="3933825" y="3822700"/>
          <p14:tracePt t="26617" x="3979863" y="3822700"/>
          <p14:tracePt t="26625" x="4024313" y="3827463"/>
          <p14:tracePt t="26633" x="4086225" y="3838575"/>
          <p14:tracePt t="26641" x="4125913" y="3844925"/>
          <p14:tracePt t="26649" x="4170363" y="3851275"/>
          <p14:tracePt t="26657" x="4198938" y="3856038"/>
          <p14:tracePt t="26666" x="4248150" y="3862388"/>
          <p14:tracePt t="26675" x="4276725" y="3867150"/>
          <p14:tracePt t="26682" x="4310063" y="3867150"/>
          <p14:tracePt t="26690" x="4349750" y="3878263"/>
          <p14:tracePt t="26698" x="4383088" y="3878263"/>
          <p14:tracePt t="26705" x="4422775" y="3884613"/>
          <p14:tracePt t="26714" x="4462463" y="3884613"/>
          <p14:tracePt t="26721" x="4506913" y="3895725"/>
          <p14:tracePt t="26730" x="4546600" y="3895725"/>
          <p14:tracePt t="26737" x="4575175" y="3895725"/>
          <p14:tracePt t="26746" x="4614863" y="3895725"/>
          <p14:tracePt t="26754" x="4652963" y="3900488"/>
          <p14:tracePt t="26761" x="4687888" y="3906838"/>
          <p14:tracePt t="26770" x="4714875" y="3913188"/>
          <p14:tracePt t="26777" x="4754563" y="3917950"/>
          <p14:tracePt t="26785" x="4772025" y="3924300"/>
          <p14:tracePt t="26793" x="4783138" y="3929063"/>
          <p14:tracePt t="26801" x="4787900" y="3929063"/>
          <p14:tracePt t="26890" x="4805363" y="3929063"/>
          <p14:tracePt t="26897" x="4816475" y="3929063"/>
          <p14:tracePt t="26905" x="4822825" y="3929063"/>
          <p14:tracePt t="26913" x="4827588" y="3929063"/>
          <p14:tracePt t="27033" x="4827588" y="3935413"/>
          <p14:tracePt t="27041" x="4833938" y="3935413"/>
          <p14:tracePt t="27049" x="4833938" y="3940175"/>
          <p14:tracePt t="27057" x="4838700" y="3946525"/>
          <p14:tracePt t="27065" x="4845050" y="3957638"/>
          <p14:tracePt t="27073" x="4845050" y="3962400"/>
          <p14:tracePt t="27081" x="4845050" y="3968750"/>
          <p14:tracePt t="27090" x="4856163" y="3979863"/>
          <p14:tracePt t="27098" x="4856163" y="3986213"/>
          <p14:tracePt t="27105" x="4860925" y="3986213"/>
          <p14:tracePt t="27113" x="4867275" y="3997325"/>
          <p14:tracePt t="27121" x="4872038" y="4002088"/>
          <p14:tracePt t="27129" x="4872038" y="4008438"/>
          <p14:tracePt t="27137" x="4878388" y="4013200"/>
          <p14:tracePt t="27145" x="4883150" y="4013200"/>
          <p14:tracePt t="27153" x="4883150" y="4019550"/>
          <p14:tracePt t="27161" x="4889500" y="4024313"/>
          <p14:tracePt t="27169" x="4889500" y="4030663"/>
          <p14:tracePt t="27177" x="4889500" y="4035425"/>
          <p14:tracePt t="27185" x="4900613" y="4041775"/>
          <p14:tracePt t="27200" x="4900613" y="4052888"/>
          <p14:tracePt t="27201" x="4906963" y="4059238"/>
          <p14:tracePt t="27209" x="4911725" y="4064000"/>
          <p14:tracePt t="27217" x="4918075" y="4075113"/>
          <p14:tracePt t="27226" x="4922838" y="4086225"/>
          <p14:tracePt t="27233" x="4929188" y="4092575"/>
          <p14:tracePt t="27244" x="4940300" y="4103688"/>
          <p14:tracePt t="27254" x="4940300" y="4114800"/>
          <p14:tracePt t="27257" x="4945063" y="4121150"/>
          <p14:tracePt t="27266" x="4951413" y="4132263"/>
          <p14:tracePt t="27274" x="4951413" y="4143375"/>
          <p14:tracePt t="27283" x="4957763" y="4148138"/>
          <p14:tracePt t="27290" x="4962525" y="4159250"/>
          <p14:tracePt t="27298" x="4968875" y="4170363"/>
          <p14:tracePt t="27305" x="4973638" y="4176713"/>
          <p14:tracePt t="27313" x="4979988" y="4187825"/>
          <p14:tracePt t="27321" x="4979988" y="4198938"/>
          <p14:tracePt t="27330" x="4984750" y="4210050"/>
          <p14:tracePt t="27338" x="4984750" y="4221163"/>
          <p14:tracePt t="27346" x="4995863" y="4238625"/>
          <p14:tracePt t="27353" x="4995863" y="4249738"/>
          <p14:tracePt t="27362" x="4995863" y="4267200"/>
          <p14:tracePt t="27369" x="5006975" y="4278313"/>
          <p14:tracePt t="27377" x="5013325" y="4294188"/>
          <p14:tracePt t="27385" x="5013325" y="4305300"/>
          <p14:tracePt t="27394" x="5018088" y="4322763"/>
          <p14:tracePt t="27401" x="5024438" y="4340225"/>
          <p14:tracePt t="27410" x="5035550" y="4362450"/>
          <p14:tracePt t="27417" x="5035550" y="4378325"/>
          <p14:tracePt t="27426" x="5041900" y="4395788"/>
          <p14:tracePt t="27433" x="5046663" y="4413250"/>
          <p14:tracePt t="27442" x="5053013" y="4429125"/>
          <p14:tracePt t="27450" x="5057775" y="4446588"/>
          <p14:tracePt t="27458" x="5068888" y="4475163"/>
          <p14:tracePt t="27466" x="5075238" y="4491038"/>
          <p14:tracePt t="27474" x="5091113" y="4524375"/>
          <p14:tracePt t="27483" x="5097463" y="4548188"/>
          <p14:tracePt t="27490" x="5097463" y="4559300"/>
          <p14:tracePt t="27498" x="5103813" y="4592638"/>
          <p14:tracePt t="27506" x="5108575" y="4610100"/>
          <p14:tracePt t="27513" x="5119688" y="4632325"/>
          <p14:tracePt t="27522" x="5126038" y="4648200"/>
          <p14:tracePt t="27529" x="5126038" y="4659313"/>
          <p14:tracePt t="27538" x="5126038" y="4676775"/>
          <p14:tracePt t="27546" x="5126038" y="4694238"/>
          <p14:tracePt t="27553" x="5130800" y="4710113"/>
          <p14:tracePt t="27562" x="5130800" y="4733925"/>
          <p14:tracePt t="27570" x="5137150" y="4749800"/>
          <p14:tracePt t="27577" x="5148263" y="4772025"/>
          <p14:tracePt t="27586" x="5153025" y="4800600"/>
          <p14:tracePt t="27593" x="5153025" y="4818063"/>
          <p14:tracePt t="27602" x="5164138" y="4840288"/>
          <p14:tracePt t="27610" x="5170488" y="4851400"/>
          <p14:tracePt t="27619" x="5176838" y="4873625"/>
          <p14:tracePt t="27626" x="5187950" y="4895850"/>
          <p14:tracePt t="27633" x="5187950" y="4913313"/>
          <p14:tracePt t="27642" x="5192713" y="4929188"/>
          <p14:tracePt t="27650" x="5199063" y="4941888"/>
          <p14:tracePt t="27658" x="5203825" y="4964113"/>
          <p14:tracePt t="27666" x="5203825" y="4975225"/>
          <p14:tracePt t="27676" x="5210175" y="4991100"/>
          <p14:tracePt t="27687" x="5214938" y="5008563"/>
          <p14:tracePt t="27689" x="5221288" y="5014913"/>
          <p14:tracePt t="27698" x="5221288" y="5030788"/>
          <p14:tracePt t="27706" x="5226050" y="5048250"/>
          <p14:tracePt t="27714" x="5226050" y="5064125"/>
          <p14:tracePt t="27721" x="5232400" y="5087938"/>
          <p14:tracePt t="27730" x="5232400" y="5103813"/>
          <p14:tracePt t="27738" x="5238750" y="5121275"/>
          <p14:tracePt t="27746" x="5238750" y="5137150"/>
          <p14:tracePt t="27753" x="5238750" y="5149850"/>
          <p14:tracePt t="27762" x="5238750" y="5165725"/>
          <p14:tracePt t="27773" x="5238750" y="5172075"/>
          <p14:tracePt t="27777" x="5243513" y="5187950"/>
          <p14:tracePt t="27785" x="5243513" y="5205413"/>
          <p14:tracePt t="27793" x="5243513" y="5227638"/>
          <p14:tracePt t="27801" x="5243513" y="5233988"/>
          <p14:tracePt t="27812" x="5249863" y="5249863"/>
          <p14:tracePt t="27821" x="5249863" y="5260975"/>
          <p14:tracePt t="27828" x="5254625" y="5272088"/>
          <p14:tracePt t="27836" x="5254625" y="5284788"/>
          <p14:tracePt t="27841" x="5254625" y="5295900"/>
          <p14:tracePt t="27850" x="5254625" y="5311775"/>
          <p14:tracePt t="27858" x="5254625" y="5322888"/>
          <p14:tracePt t="27866" x="5254625" y="5340350"/>
          <p14:tracePt t="27874" x="5254625" y="5351463"/>
          <p14:tracePt t="27883" x="5254625" y="5373688"/>
          <p14:tracePt t="27890" x="5254625" y="5402263"/>
          <p14:tracePt t="27898" x="5254625" y="5419725"/>
          <p14:tracePt t="27906" x="5254625" y="5435600"/>
          <p14:tracePt t="27914" x="5254625" y="5453063"/>
          <p14:tracePt t="27922" x="5254625" y="5475288"/>
          <p14:tracePt t="27932" x="5254625" y="5514975"/>
          <p14:tracePt t="27937" x="5254625" y="5537200"/>
          <p14:tracePt t="27946" x="5254625" y="5548313"/>
          <p14:tracePt t="27954" x="5254625" y="5559425"/>
          <p14:tracePt t="27962" x="5254625" y="5570538"/>
          <p14:tracePt t="27970" x="5254625" y="5581650"/>
          <p14:tracePt t="27978" x="5254625" y="5592763"/>
          <p14:tracePt t="27986" x="5254625" y="5603875"/>
          <p14:tracePt t="27994" x="5254625" y="5614988"/>
          <p14:tracePt t="28002" x="5254625" y="5627688"/>
          <p14:tracePt t="28010" x="5260975" y="5643563"/>
          <p14:tracePt t="28018" x="5260975" y="5654675"/>
          <p14:tracePt t="28026" x="5265738" y="5672138"/>
          <p14:tracePt t="28034" x="5272088" y="5694363"/>
          <p14:tracePt t="28042" x="5272088" y="5716588"/>
          <p14:tracePt t="28051" x="5272088" y="5727700"/>
          <p14:tracePt t="28058" x="5272088" y="5738813"/>
          <p14:tracePt t="28066" x="5272088" y="5745163"/>
          <p14:tracePt t="28074" x="5272088" y="5756275"/>
          <p14:tracePt t="28082" x="5272088" y="5762625"/>
          <p14:tracePt t="28089" x="5276850" y="5773738"/>
          <p14:tracePt t="28100" x="5276850" y="5789613"/>
          <p14:tracePt t="28106" x="5276850" y="5795963"/>
          <p14:tracePt t="28115" x="5283200" y="5811838"/>
          <p14:tracePt t="28121" x="5283200" y="5829300"/>
          <p14:tracePt t="28129" x="5287963" y="5851525"/>
          <p14:tracePt t="28137" x="5294313" y="5868988"/>
          <p14:tracePt t="28145" x="5299075" y="5880100"/>
          <p14:tracePt t="28154" x="5299075" y="5884863"/>
          <p14:tracePt t="28161" x="5305425" y="5891213"/>
          <p14:tracePt t="28657" x="5305425" y="5895975"/>
          <p14:tracePt t="28666" x="5305425" y="5913438"/>
          <p14:tracePt t="28673" x="5305425" y="5924550"/>
          <p14:tracePt t="28682" x="5305425" y="5942013"/>
          <p14:tracePt t="28690" x="5311775" y="5953125"/>
          <p14:tracePt t="28705" x="5311775" y="5957888"/>
          <p14:tracePt t="28729" x="5316538" y="5970588"/>
          <p14:tracePt t="52313" x="5316538" y="5964238"/>
          <p14:tracePt t="52321" x="5316538" y="5953125"/>
          <p14:tracePt t="52329" x="5316538" y="5942013"/>
          <p14:tracePt t="52338" x="5311775" y="5935663"/>
          <p14:tracePt t="52345" x="5311775" y="5924550"/>
          <p14:tracePt t="52354" x="5311775" y="5913438"/>
          <p14:tracePt t="52362" x="5305425" y="5891213"/>
          <p14:tracePt t="52370" x="5305425" y="5851525"/>
          <p14:tracePt t="52378" x="5305425" y="5818188"/>
          <p14:tracePt t="52385" x="5305425" y="5784850"/>
          <p14:tracePt t="52393" x="5305425" y="5749925"/>
          <p14:tracePt t="52402" x="5305425" y="5722938"/>
          <p14:tracePt t="52409" x="5311775" y="5683250"/>
          <p14:tracePt t="52417" x="5316538" y="5654675"/>
          <p14:tracePt t="52425" x="5316538" y="5632450"/>
          <p14:tracePt t="52435" x="5316538" y="5614988"/>
          <p14:tracePt t="52441" x="5316538" y="5603875"/>
          <p14:tracePt t="52449" x="5316538" y="5588000"/>
          <p14:tracePt t="52458" x="5316538" y="5570538"/>
          <p14:tracePt t="52467" x="5316538" y="5559425"/>
          <p14:tracePt t="52473" x="5316538" y="5548313"/>
          <p14:tracePt t="52482" x="5316538" y="5537200"/>
          <p14:tracePt t="52490" x="5316538" y="5519738"/>
          <p14:tracePt t="52498" x="5322888" y="5508625"/>
          <p14:tracePt t="52506" x="5334000" y="5486400"/>
          <p14:tracePt t="52515" x="5334000" y="5480050"/>
          <p14:tracePt t="52521" x="5338763" y="5468938"/>
          <p14:tracePt t="52529" x="5345113" y="5457825"/>
          <p14:tracePt t="52546" x="5345113" y="5446713"/>
          <p14:tracePt t="52893" x="5345113" y="5441950"/>
          <p14:tracePt t="52909" x="5338763" y="5441950"/>
          <p14:tracePt t="52913" x="5334000" y="5441950"/>
          <p14:tracePt t="52922" x="5322888" y="5441950"/>
          <p14:tracePt t="52934" x="5322888" y="5446713"/>
          <p14:tracePt t="52937" x="5316538" y="5446713"/>
          <p14:tracePt t="52945" x="5294313" y="5457825"/>
          <p14:tracePt t="52955" x="5283200" y="5464175"/>
          <p14:tracePt t="52961" x="5272088" y="5464175"/>
          <p14:tracePt t="52972" x="5260975" y="5475288"/>
          <p14:tracePt t="52980" x="5249863" y="5480050"/>
          <p14:tracePt t="52989" x="5238750" y="5480050"/>
          <p14:tracePt t="52997" x="5221288" y="5492750"/>
          <p14:tracePt t="53001" x="5214938" y="5497513"/>
          <p14:tracePt t="53009" x="5199063" y="5503863"/>
          <p14:tracePt t="53019" x="5187950" y="5508625"/>
          <p14:tracePt t="53025" x="5181600" y="5508625"/>
          <p14:tracePt t="53034" x="5170488" y="5519738"/>
          <p14:tracePt t="53042" x="5164138" y="5519738"/>
          <p14:tracePt t="53049" x="5159375" y="5526088"/>
          <p14:tracePt t="53062" x="5153025" y="5530850"/>
          <p14:tracePt t="53074" x="5141913" y="5541963"/>
          <p14:tracePt t="53081" x="5141913" y="5548313"/>
          <p14:tracePt t="53090" x="5130800" y="5559425"/>
          <p14:tracePt t="53098" x="5126038" y="5570538"/>
          <p14:tracePt t="53106" x="5114925" y="5576888"/>
          <p14:tracePt t="53113" x="5108575" y="5592763"/>
          <p14:tracePt t="53122" x="5103813" y="5599113"/>
          <p14:tracePt t="53129" x="5097463" y="5614988"/>
          <p14:tracePt t="53138" x="5091113" y="5614988"/>
          <p14:tracePt t="53146" x="5091113" y="5627688"/>
          <p14:tracePt t="53154" x="5080000" y="5632450"/>
          <p14:tracePt t="53162" x="5075238" y="5649913"/>
          <p14:tracePt t="53170" x="5075238" y="5654675"/>
          <p14:tracePt t="53177" x="5068888" y="5665788"/>
          <p14:tracePt t="53186" x="5064125" y="5676900"/>
          <p14:tracePt t="53209" x="5064125" y="5700713"/>
          <p14:tracePt t="53217" x="5064125" y="5711825"/>
          <p14:tracePt t="53225" x="5064125" y="5727700"/>
          <p14:tracePt t="53236" x="5064125" y="5738813"/>
          <p14:tracePt t="53245" x="5064125" y="5749925"/>
          <p14:tracePt t="53252" x="5064125" y="5767388"/>
          <p14:tracePt t="53261" x="5064125" y="5778500"/>
          <p14:tracePt t="53268" x="5064125" y="5789613"/>
          <p14:tracePt t="53276" x="5064125" y="5800725"/>
          <p14:tracePt t="53283" x="5064125" y="5811838"/>
          <p14:tracePt t="53290" x="5064125" y="5822950"/>
          <p14:tracePt t="53299" x="5064125" y="5835650"/>
          <p14:tracePt t="53305" x="5064125" y="5840413"/>
          <p14:tracePt t="53316" x="5064125" y="5846763"/>
          <p14:tracePt t="53324" x="5064125" y="5862638"/>
          <p14:tracePt t="53332" x="5075238" y="5880100"/>
          <p14:tracePt t="53337" x="5080000" y="5895975"/>
          <p14:tracePt t="53345" x="5091113" y="5908675"/>
          <p14:tracePt t="53354" x="5097463" y="5919788"/>
          <p14:tracePt t="53361" x="5114925" y="5935663"/>
          <p14:tracePt t="53370" x="5126038" y="5957888"/>
          <p14:tracePt t="53377" x="5141913" y="5975350"/>
          <p14:tracePt t="53386" x="5148263" y="5981700"/>
          <p14:tracePt t="53394" x="5159375" y="5997575"/>
          <p14:tracePt t="53401" x="5159375" y="6003925"/>
          <p14:tracePt t="53410" x="5176838" y="6015038"/>
          <p14:tracePt t="53418" x="5181600" y="6030913"/>
          <p14:tracePt t="53426" x="5199063" y="6048375"/>
          <p14:tracePt t="53434" x="5203825" y="6054725"/>
          <p14:tracePt t="53442" x="5221288" y="6076950"/>
          <p14:tracePt t="53450" x="5232400" y="6088063"/>
          <p14:tracePt t="53459" x="5238750" y="6099175"/>
          <p14:tracePt t="53465" x="5254625" y="6116638"/>
          <p14:tracePt t="53475" x="5254625" y="6127750"/>
          <p14:tracePt t="53482" x="5265738" y="6138863"/>
          <p14:tracePt t="53490" x="5272088" y="6149975"/>
          <p14:tracePt t="53498" x="5276850" y="6161088"/>
          <p14:tracePt t="53506" x="5294313" y="6183313"/>
          <p14:tracePt t="53514" x="5299075" y="6194425"/>
          <p14:tracePt t="53524" x="5311775" y="6211888"/>
          <p14:tracePt t="53529" x="5322888" y="6223000"/>
          <p14:tracePt t="53538" x="5334000" y="6238875"/>
          <p14:tracePt t="53545" x="5338763" y="6251575"/>
          <p14:tracePt t="53554" x="5345113" y="6256338"/>
          <p14:tracePt t="53562" x="5356225" y="6278563"/>
          <p14:tracePt t="53570" x="5360988" y="6278563"/>
          <p14:tracePt t="53578" x="5360988" y="6284913"/>
          <p14:tracePt t="53586" x="5367338" y="6289675"/>
          <p14:tracePt t="53602" x="5367338" y="6296025"/>
          <p14:tracePt t="53609" x="5367338" y="6300788"/>
          <p14:tracePt t="53618" x="5372100" y="6300788"/>
          <p14:tracePt t="53625" x="5372100" y="6307138"/>
          <p14:tracePt t="53634" x="5378450" y="6307138"/>
          <p14:tracePt t="53641" x="5378450" y="6318250"/>
          <p14:tracePt t="53666" x="5384800" y="6318250"/>
        </p14:tracePtLst>
      </p14:laserTrace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F5C6FC93-C6AF-4263-A19E-C1E789BD0A78}"/>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contrast="8000"/>
                    </a14:imgEffect>
                  </a14:imgLayer>
                </a14:imgProps>
              </a:ext>
            </a:extLst>
          </a:blip>
          <a:stretch>
            <a:fillRect/>
          </a:stretch>
        </p:blipFill>
        <p:spPr>
          <a:xfrm>
            <a:off x="467544" y="231411"/>
            <a:ext cx="1836621" cy="1042727"/>
          </a:xfrm>
          <a:prstGeom prst="rect">
            <a:avLst/>
          </a:prstGeom>
        </p:spPr>
      </p:pic>
      <p:pic>
        <p:nvPicPr>
          <p:cNvPr id="5" name="図 4">
            <a:extLst>
              <a:ext uri="{FF2B5EF4-FFF2-40B4-BE49-F238E27FC236}">
                <a16:creationId xmlns:a16="http://schemas.microsoft.com/office/drawing/2014/main" id="{DE20FC68-50C7-4B18-9BBC-F9ACA5BB50E1}"/>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contrast="8000"/>
                    </a14:imgEffect>
                  </a14:imgLayer>
                </a14:imgProps>
              </a:ext>
            </a:extLst>
          </a:blip>
          <a:stretch>
            <a:fillRect/>
          </a:stretch>
        </p:blipFill>
        <p:spPr>
          <a:xfrm>
            <a:off x="3072818" y="157731"/>
            <a:ext cx="5603638" cy="1342883"/>
          </a:xfrm>
          <a:prstGeom prst="rect">
            <a:avLst/>
          </a:prstGeom>
        </p:spPr>
      </p:pic>
      <p:sp>
        <p:nvSpPr>
          <p:cNvPr id="7" name="正方形/長方形 6">
            <a:extLst>
              <a:ext uri="{FF2B5EF4-FFF2-40B4-BE49-F238E27FC236}">
                <a16:creationId xmlns:a16="http://schemas.microsoft.com/office/drawing/2014/main" id="{9DF18291-BAC8-4C44-9745-C94676BAC8A8}"/>
              </a:ext>
            </a:extLst>
          </p:cNvPr>
          <p:cNvSpPr/>
          <p:nvPr/>
        </p:nvSpPr>
        <p:spPr>
          <a:xfrm>
            <a:off x="376307" y="1274138"/>
            <a:ext cx="8391386" cy="4426853"/>
          </a:xfrm>
          <a:prstGeom prst="rect">
            <a:avLst/>
          </a:prstGeom>
        </p:spPr>
        <p:txBody>
          <a:bodyPr wrap="square">
            <a:spAutoFit/>
          </a:bodyPr>
          <a:lstStyle/>
          <a:p>
            <a:pPr>
              <a:lnSpc>
                <a:spcPts val="2600"/>
              </a:lnSpc>
            </a:pPr>
            <a:endParaRPr lang="ja-JP" altLang="en-US" sz="2000" b="1" dirty="0">
              <a:solidFill>
                <a:schemeClr val="tx1"/>
              </a:solidFill>
              <a:latin typeface="游ゴシック" panose="020B0400000000000000" pitchFamily="50" charset="-128"/>
              <a:ea typeface="游ゴシック" panose="020B0400000000000000" pitchFamily="50" charset="-128"/>
            </a:endParaRPr>
          </a:p>
          <a:p>
            <a:pPr>
              <a:lnSpc>
                <a:spcPts val="2400"/>
              </a:lnSpc>
            </a:pPr>
            <a:r>
              <a:rPr lang="en-US" altLang="ja-JP" sz="2000" b="1" dirty="0">
                <a:solidFill>
                  <a:schemeClr val="tx1"/>
                </a:solidFill>
                <a:latin typeface="游ゴシック" panose="020B0400000000000000" pitchFamily="50" charset="-128"/>
                <a:ea typeface="游ゴシック" panose="020B0400000000000000" pitchFamily="50" charset="-128"/>
              </a:rPr>
              <a:t>…</a:t>
            </a:r>
            <a:r>
              <a:rPr lang="ja-JP" altLang="en-US" sz="2000" b="1" dirty="0">
                <a:solidFill>
                  <a:schemeClr val="tx1"/>
                </a:solidFill>
                <a:latin typeface="游ゴシック" panose="020B0400000000000000" pitchFamily="50" charset="-128"/>
                <a:ea typeface="游ゴシック" panose="020B0400000000000000" pitchFamily="50" charset="-128"/>
              </a:rPr>
              <a:t> 本件に関連して、</a:t>
            </a:r>
            <a:r>
              <a:rPr lang="ja-JP" altLang="en-US" sz="2000" b="1" dirty="0">
                <a:solidFill>
                  <a:srgbClr val="CC00CC"/>
                </a:solidFill>
                <a:latin typeface="游ゴシック" panose="020B0400000000000000" pitchFamily="50" charset="-128"/>
                <a:ea typeface="游ゴシック" panose="020B0400000000000000" pitchFamily="50" charset="-128"/>
              </a:rPr>
              <a:t>中国政府や北京市政府から、原因不明の肺炎が発生</a:t>
            </a:r>
            <a:r>
              <a:rPr lang="ja-JP" altLang="en-US" sz="2000" b="1" dirty="0">
                <a:solidFill>
                  <a:schemeClr val="tx1"/>
                </a:solidFill>
                <a:latin typeface="游ゴシック" panose="020B0400000000000000" pitchFamily="50" charset="-128"/>
                <a:ea typeface="游ゴシック" panose="020B0400000000000000" pitchFamily="50" charset="-128"/>
              </a:rPr>
              <a:t>及び流行している旨の公式発表はない。一方で、北京市疾病予防・管理センター</a:t>
            </a:r>
            <a:r>
              <a:rPr lang="en-US" altLang="ja-JP" sz="2000" b="1" dirty="0">
                <a:solidFill>
                  <a:schemeClr val="tx1"/>
                </a:solidFill>
                <a:latin typeface="游ゴシック" panose="020B0400000000000000" pitchFamily="50" charset="-128"/>
                <a:ea typeface="游ゴシック" panose="020B0400000000000000" pitchFamily="50" charset="-128"/>
              </a:rPr>
              <a:t>(</a:t>
            </a:r>
            <a:r>
              <a:rPr lang="ja-JP" altLang="en-US" sz="2000" b="1" dirty="0">
                <a:solidFill>
                  <a:schemeClr val="tx1"/>
                </a:solidFill>
                <a:latin typeface="游ゴシック" panose="020B0400000000000000" pitchFamily="50" charset="-128"/>
                <a:ea typeface="游ゴシック" panose="020B0400000000000000" pitchFamily="50" charset="-128"/>
              </a:rPr>
              <a:t>北京市</a:t>
            </a:r>
            <a:r>
              <a:rPr lang="en-US" altLang="ja-JP" sz="2000" b="1" dirty="0">
                <a:solidFill>
                  <a:schemeClr val="tx1"/>
                </a:solidFill>
                <a:latin typeface="游ゴシック" panose="020B0400000000000000" pitchFamily="50" charset="-128"/>
                <a:ea typeface="游ゴシック" panose="020B0400000000000000" pitchFamily="50" charset="-128"/>
              </a:rPr>
              <a:t>CDC)</a:t>
            </a:r>
            <a:r>
              <a:rPr lang="ja-JP" altLang="en-US" sz="2000" b="1" dirty="0">
                <a:solidFill>
                  <a:schemeClr val="tx1"/>
                </a:solidFill>
                <a:latin typeface="游ゴシック" panose="020B0400000000000000" pitchFamily="50" charset="-128"/>
                <a:ea typeface="游ゴシック" panose="020B0400000000000000" pitchFamily="50" charset="-128"/>
              </a:rPr>
              <a:t>、遼寧省政府は現在、</a:t>
            </a:r>
            <a:r>
              <a:rPr lang="ja-JP" altLang="en-US" sz="2000" b="1" u="heavy" dirty="0">
                <a:solidFill>
                  <a:srgbClr val="CC00CC"/>
                </a:solidFill>
                <a:uFill>
                  <a:solidFill>
                    <a:srgbClr val="CC00CC"/>
                  </a:solidFill>
                </a:uFill>
                <a:latin typeface="游ゴシック" panose="020B0400000000000000" pitchFamily="50" charset="-128"/>
                <a:ea typeface="游ゴシック" panose="020B0400000000000000" pitchFamily="50" charset="-128"/>
              </a:rPr>
              <a:t>インフルエンザ</a:t>
            </a:r>
            <a:r>
              <a:rPr lang="ja-JP" altLang="en-US" sz="2000" b="1" dirty="0">
                <a:solidFill>
                  <a:srgbClr val="CC00CC"/>
                </a:solidFill>
                <a:latin typeface="游ゴシック" panose="020B0400000000000000" pitchFamily="50" charset="-128"/>
                <a:ea typeface="游ゴシック" panose="020B0400000000000000" pitchFamily="50" charset="-128"/>
              </a:rPr>
              <a:t>、</a:t>
            </a:r>
            <a:r>
              <a:rPr lang="ja-JP" altLang="en-US" sz="2000" b="1" u="heavy" dirty="0">
                <a:solidFill>
                  <a:srgbClr val="CC00CC"/>
                </a:solidFill>
                <a:uFill>
                  <a:solidFill>
                    <a:srgbClr val="CC00CC"/>
                  </a:solidFill>
                </a:uFill>
                <a:latin typeface="游ゴシック" panose="020B0400000000000000" pitchFamily="50" charset="-128"/>
                <a:ea typeface="游ゴシック" panose="020B0400000000000000" pitchFamily="50" charset="-128"/>
              </a:rPr>
              <a:t>マイコプラズマ</a:t>
            </a:r>
            <a:r>
              <a:rPr lang="ja-JP" altLang="en-US" sz="2000" b="1" dirty="0">
                <a:solidFill>
                  <a:srgbClr val="CC00CC"/>
                </a:solidFill>
                <a:latin typeface="游ゴシック" panose="020B0400000000000000" pitchFamily="50" charset="-128"/>
                <a:ea typeface="游ゴシック" panose="020B0400000000000000" pitchFamily="50" charset="-128"/>
              </a:rPr>
              <a:t>肺炎、</a:t>
            </a:r>
            <a:r>
              <a:rPr lang="ja-JP" altLang="en-US" sz="2000" b="1" u="heavy" dirty="0">
                <a:solidFill>
                  <a:srgbClr val="CC00CC"/>
                </a:solidFill>
                <a:uFill>
                  <a:solidFill>
                    <a:srgbClr val="CC00CC"/>
                  </a:solidFill>
                </a:uFill>
                <a:latin typeface="游ゴシック" panose="020B0400000000000000" pitchFamily="50" charset="-128"/>
                <a:ea typeface="游ゴシック" panose="020B0400000000000000" pitchFamily="50" charset="-128"/>
              </a:rPr>
              <a:t>ライノウイルス</a:t>
            </a:r>
            <a:r>
              <a:rPr lang="ja-JP" altLang="en-US" sz="2000" b="1" dirty="0">
                <a:solidFill>
                  <a:srgbClr val="CC00CC"/>
                </a:solidFill>
                <a:latin typeface="游ゴシック" panose="020B0400000000000000" pitchFamily="50" charset="-128"/>
                <a:ea typeface="游ゴシック" panose="020B0400000000000000" pitchFamily="50" charset="-128"/>
              </a:rPr>
              <a:t>、</a:t>
            </a:r>
            <a:r>
              <a:rPr lang="en-US" altLang="ja-JP" sz="2000" b="1" u="heavy" dirty="0">
                <a:solidFill>
                  <a:srgbClr val="CC00CC"/>
                </a:solidFill>
                <a:uFill>
                  <a:solidFill>
                    <a:srgbClr val="CC00CC"/>
                  </a:solidFill>
                </a:uFill>
                <a:latin typeface="游ゴシック" panose="020B0400000000000000" pitchFamily="50" charset="-128"/>
                <a:ea typeface="游ゴシック" panose="020B0400000000000000" pitchFamily="50" charset="-128"/>
              </a:rPr>
              <a:t>RS</a:t>
            </a:r>
            <a:r>
              <a:rPr lang="ja-JP" altLang="en-US" sz="2000" b="1" u="heavy" dirty="0">
                <a:solidFill>
                  <a:srgbClr val="CC00CC"/>
                </a:solidFill>
                <a:uFill>
                  <a:solidFill>
                    <a:srgbClr val="CC00CC"/>
                  </a:solidFill>
                </a:uFill>
                <a:latin typeface="游ゴシック" panose="020B0400000000000000" pitchFamily="50" charset="-128"/>
                <a:ea typeface="游ゴシック" panose="020B0400000000000000" pitchFamily="50" charset="-128"/>
              </a:rPr>
              <a:t>ウイルス</a:t>
            </a:r>
            <a:r>
              <a:rPr lang="ja-JP" altLang="en-US" sz="2000" b="1" dirty="0">
                <a:solidFill>
                  <a:srgbClr val="CC00CC"/>
                </a:solidFill>
                <a:latin typeface="游ゴシック" panose="020B0400000000000000" pitchFamily="50" charset="-128"/>
                <a:ea typeface="游ゴシック" panose="020B0400000000000000" pitchFamily="50" charset="-128"/>
              </a:rPr>
              <a:t>など、複数の呼吸器感染症が地域の小児で流行している</a:t>
            </a:r>
            <a:r>
              <a:rPr lang="ja-JP" altLang="en-US" sz="2000" b="1" dirty="0">
                <a:solidFill>
                  <a:schemeClr val="tx1"/>
                </a:solidFill>
                <a:latin typeface="游ゴシック" panose="020B0400000000000000" pitchFamily="50" charset="-128"/>
                <a:ea typeface="游ゴシック" panose="020B0400000000000000" pitchFamily="50" charset="-128"/>
              </a:rPr>
              <a:t>ことを発表している。 </a:t>
            </a:r>
          </a:p>
          <a:p>
            <a:pPr>
              <a:lnSpc>
                <a:spcPts val="2400"/>
              </a:lnSpc>
            </a:pPr>
            <a:r>
              <a:rPr lang="ja-JP" altLang="en-US" sz="2000" b="1" dirty="0">
                <a:solidFill>
                  <a:schemeClr val="tx1"/>
                </a:solidFill>
                <a:latin typeface="游ゴシック" panose="020B0400000000000000" pitchFamily="50" charset="-128"/>
                <a:ea typeface="游ゴシック" panose="020B0400000000000000" pitchFamily="50" charset="-128"/>
              </a:rPr>
              <a:t>また、</a:t>
            </a:r>
            <a:r>
              <a:rPr lang="en-US" altLang="ja-JP" sz="2000" b="1" dirty="0">
                <a:solidFill>
                  <a:schemeClr val="tx1"/>
                </a:solidFill>
                <a:latin typeface="游ゴシック" panose="020B0400000000000000" pitchFamily="50" charset="-128"/>
                <a:ea typeface="游ゴシック" panose="020B0400000000000000" pitchFamily="50" charset="-128"/>
              </a:rPr>
              <a:t>11</a:t>
            </a:r>
            <a:r>
              <a:rPr lang="ja-JP" altLang="en-US" sz="2000" b="1" dirty="0">
                <a:solidFill>
                  <a:schemeClr val="tx1"/>
                </a:solidFill>
                <a:latin typeface="游ゴシック" panose="020B0400000000000000" pitchFamily="50" charset="-128"/>
                <a:ea typeface="游ゴシック" panose="020B0400000000000000" pitchFamily="50" charset="-128"/>
              </a:rPr>
              <a:t>月</a:t>
            </a:r>
            <a:r>
              <a:rPr lang="en-US" altLang="ja-JP" sz="2000" b="1" dirty="0">
                <a:solidFill>
                  <a:schemeClr val="tx1"/>
                </a:solidFill>
                <a:latin typeface="游ゴシック" panose="020B0400000000000000" pitchFamily="50" charset="-128"/>
                <a:ea typeface="游ゴシック" panose="020B0400000000000000" pitchFamily="50" charset="-128"/>
              </a:rPr>
              <a:t>23</a:t>
            </a:r>
            <a:r>
              <a:rPr lang="ja-JP" altLang="en-US" sz="2000" b="1" dirty="0">
                <a:solidFill>
                  <a:schemeClr val="tx1"/>
                </a:solidFill>
                <a:latin typeface="游ゴシック" panose="020B0400000000000000" pitchFamily="50" charset="-128"/>
                <a:ea typeface="游ゴシック" panose="020B0400000000000000" pitchFamily="50" charset="-128"/>
              </a:rPr>
              <a:t>日に</a:t>
            </a:r>
            <a:r>
              <a:rPr lang="en-US" altLang="ja-JP" sz="2000" b="1" dirty="0">
                <a:solidFill>
                  <a:schemeClr val="tx1"/>
                </a:solidFill>
                <a:latin typeface="游ゴシック" panose="020B0400000000000000" pitchFamily="50" charset="-128"/>
                <a:ea typeface="游ゴシック" panose="020B0400000000000000" pitchFamily="50" charset="-128"/>
              </a:rPr>
              <a:t>WHO</a:t>
            </a:r>
            <a:r>
              <a:rPr lang="ja-JP" altLang="en-US" sz="2000" b="1" dirty="0">
                <a:solidFill>
                  <a:schemeClr val="tx1"/>
                </a:solidFill>
                <a:latin typeface="游ゴシック" panose="020B0400000000000000" pitchFamily="50" charset="-128"/>
                <a:ea typeface="游ゴシック" panose="020B0400000000000000" pitchFamily="50" charset="-128"/>
              </a:rPr>
              <a:t>は中国国家衛生委員会、中国国家疾病管理予防管理総局</a:t>
            </a:r>
            <a:r>
              <a:rPr lang="en-US" altLang="ja-JP" sz="2000" b="1" dirty="0">
                <a:solidFill>
                  <a:schemeClr val="tx1"/>
                </a:solidFill>
                <a:latin typeface="游ゴシック" panose="020B0400000000000000" pitchFamily="50" charset="-128"/>
                <a:ea typeface="游ゴシック" panose="020B0400000000000000" pitchFamily="50" charset="-128"/>
              </a:rPr>
              <a:t>(</a:t>
            </a:r>
            <a:r>
              <a:rPr lang="ja-JP" altLang="en-US" sz="2000" b="1" dirty="0">
                <a:solidFill>
                  <a:schemeClr val="tx1"/>
                </a:solidFill>
                <a:latin typeface="游ゴシック" panose="020B0400000000000000" pitchFamily="50" charset="-128"/>
                <a:ea typeface="游ゴシック" panose="020B0400000000000000" pitchFamily="50" charset="-128"/>
              </a:rPr>
              <a:t>中国</a:t>
            </a:r>
            <a:r>
              <a:rPr lang="en-US" altLang="ja-JP" sz="2000" b="1" dirty="0">
                <a:solidFill>
                  <a:schemeClr val="tx1"/>
                </a:solidFill>
                <a:latin typeface="游ゴシック" panose="020B0400000000000000" pitchFamily="50" charset="-128"/>
                <a:ea typeface="游ゴシック" panose="020B0400000000000000" pitchFamily="50" charset="-128"/>
              </a:rPr>
              <a:t>CDC)</a:t>
            </a:r>
            <a:r>
              <a:rPr lang="ja-JP" altLang="en-US" sz="2000" b="1" dirty="0">
                <a:solidFill>
                  <a:schemeClr val="tx1"/>
                </a:solidFill>
                <a:latin typeface="游ゴシック" panose="020B0400000000000000" pitchFamily="50" charset="-128"/>
                <a:ea typeface="游ゴシック" panose="020B0400000000000000" pitchFamily="50" charset="-128"/>
              </a:rPr>
              <a:t>、北京小児病院と会談を行い、この中で中国は </a:t>
            </a:r>
            <a:r>
              <a:rPr lang="en-US" altLang="ja-JP" sz="2000" b="1" dirty="0">
                <a:solidFill>
                  <a:schemeClr val="tx1"/>
                </a:solidFill>
                <a:latin typeface="游ゴシック" panose="020B0400000000000000" pitchFamily="50" charset="-128"/>
                <a:ea typeface="游ゴシック" panose="020B0400000000000000" pitchFamily="50" charset="-128"/>
              </a:rPr>
              <a:t>2023</a:t>
            </a:r>
            <a:r>
              <a:rPr lang="ja-JP" altLang="en-US" sz="2000" b="1" dirty="0">
                <a:solidFill>
                  <a:schemeClr val="tx1"/>
                </a:solidFill>
                <a:latin typeface="游ゴシック" panose="020B0400000000000000" pitchFamily="50" charset="-128"/>
                <a:ea typeface="游ゴシック" panose="020B0400000000000000" pitchFamily="50" charset="-128"/>
              </a:rPr>
              <a:t>年</a:t>
            </a:r>
            <a:r>
              <a:rPr lang="en-US" altLang="ja-JP" sz="2000" b="1" dirty="0">
                <a:solidFill>
                  <a:schemeClr val="tx1"/>
                </a:solidFill>
                <a:latin typeface="游ゴシック" panose="020B0400000000000000" pitchFamily="50" charset="-128"/>
                <a:ea typeface="游ゴシック" panose="020B0400000000000000" pitchFamily="50" charset="-128"/>
              </a:rPr>
              <a:t>5</a:t>
            </a:r>
            <a:r>
              <a:rPr lang="ja-JP" altLang="en-US" sz="2000" b="1" dirty="0">
                <a:solidFill>
                  <a:schemeClr val="tx1"/>
                </a:solidFill>
                <a:latin typeface="游ゴシック" panose="020B0400000000000000" pitchFamily="50" charset="-128"/>
                <a:ea typeface="游ゴシック" panose="020B0400000000000000" pitchFamily="50" charset="-128"/>
              </a:rPr>
              <a:t>月以降、マイコプラズマ肺炎、</a:t>
            </a:r>
            <a:r>
              <a:rPr lang="en-US" altLang="ja-JP" sz="2000" b="1" dirty="0">
                <a:solidFill>
                  <a:schemeClr val="tx1"/>
                </a:solidFill>
                <a:latin typeface="游ゴシック" panose="020B0400000000000000" pitchFamily="50" charset="-128"/>
                <a:ea typeface="游ゴシック" panose="020B0400000000000000" pitchFamily="50" charset="-128"/>
              </a:rPr>
              <a:t>10</a:t>
            </a:r>
            <a:r>
              <a:rPr lang="ja-JP" altLang="en-US" sz="2000" b="1" dirty="0">
                <a:solidFill>
                  <a:schemeClr val="tx1"/>
                </a:solidFill>
                <a:latin typeface="游ゴシック" panose="020B0400000000000000" pitchFamily="50" charset="-128"/>
                <a:ea typeface="游ゴシック" panose="020B0400000000000000" pitchFamily="50" charset="-128"/>
              </a:rPr>
              <a:t>月以降インフルエンザ、</a:t>
            </a:r>
            <a:r>
              <a:rPr lang="en-US" altLang="ja-JP" sz="2000" b="1" dirty="0">
                <a:solidFill>
                  <a:schemeClr val="tx1"/>
                </a:solidFill>
                <a:latin typeface="游ゴシック" panose="020B0400000000000000" pitchFamily="50" charset="-128"/>
                <a:ea typeface="游ゴシック" panose="020B0400000000000000" pitchFamily="50" charset="-128"/>
              </a:rPr>
              <a:t>RS</a:t>
            </a:r>
            <a:r>
              <a:rPr lang="ja-JP" altLang="en-US" sz="2000" b="1" dirty="0">
                <a:solidFill>
                  <a:schemeClr val="tx1"/>
                </a:solidFill>
                <a:latin typeface="游ゴシック" panose="020B0400000000000000" pitchFamily="50" charset="-128"/>
                <a:ea typeface="游ゴシック" panose="020B0400000000000000" pitchFamily="50" charset="-128"/>
              </a:rPr>
              <a:t>ウイルス、アデノウイルスの各感染症が小児で流行し、外来、入院共に患者が増加しているが、</a:t>
            </a:r>
            <a:r>
              <a:rPr lang="en-US" altLang="ja-JP" sz="2000" b="1" dirty="0">
                <a:solidFill>
                  <a:srgbClr val="CC00CC"/>
                </a:solidFill>
                <a:latin typeface="游ゴシック" panose="020B0400000000000000" pitchFamily="50" charset="-128"/>
                <a:ea typeface="游ゴシック" panose="020B0400000000000000" pitchFamily="50" charset="-128"/>
              </a:rPr>
              <a:t>COVID-19 </a:t>
            </a:r>
            <a:r>
              <a:rPr lang="ja-JP" altLang="en-US" sz="2000" b="1" dirty="0">
                <a:solidFill>
                  <a:srgbClr val="CC00CC"/>
                </a:solidFill>
                <a:latin typeface="游ゴシック" panose="020B0400000000000000" pitchFamily="50" charset="-128"/>
                <a:ea typeface="游ゴシック" panose="020B0400000000000000" pitchFamily="50" charset="-128"/>
              </a:rPr>
              <a:t>による感染対策が解除されたことの影響と想定され予想外の事態ではない</a:t>
            </a:r>
            <a:r>
              <a:rPr lang="ja-JP" altLang="en-US" sz="2000" b="1" dirty="0">
                <a:solidFill>
                  <a:schemeClr val="tx1"/>
                </a:solidFill>
                <a:latin typeface="游ゴシック" panose="020B0400000000000000" pitchFamily="50" charset="-128"/>
                <a:ea typeface="游ゴシック" panose="020B0400000000000000" pitchFamily="50" charset="-128"/>
              </a:rPr>
              <a:t>こと、現時点で新規の感染症や異常な臨床症状の報告はなく、既知の感染症によるものとして矛盾はしないと報告している。</a:t>
            </a:r>
            <a:r>
              <a:rPr lang="en-US" altLang="ja-JP" sz="2000" b="1" dirty="0">
                <a:solidFill>
                  <a:schemeClr val="tx1"/>
                </a:solidFill>
                <a:latin typeface="游ゴシック" panose="020B0400000000000000" pitchFamily="50" charset="-128"/>
                <a:ea typeface="游ゴシック" panose="020B0400000000000000" pitchFamily="50" charset="-128"/>
              </a:rPr>
              <a:t>…</a:t>
            </a:r>
            <a:endParaRPr lang="ja-JP" altLang="en-US" sz="1400" dirty="0">
              <a:latin typeface="游ゴシック" panose="020B0400000000000000" pitchFamily="50" charset="-128"/>
              <a:ea typeface="游ゴシック" panose="020B0400000000000000" pitchFamily="50" charset="-128"/>
            </a:endParaRPr>
          </a:p>
        </p:txBody>
      </p:sp>
      <p:sp>
        <p:nvSpPr>
          <p:cNvPr id="8" name="正方形/長方形 7">
            <a:extLst>
              <a:ext uri="{FF2B5EF4-FFF2-40B4-BE49-F238E27FC236}">
                <a16:creationId xmlns:a16="http://schemas.microsoft.com/office/drawing/2014/main" id="{19689E05-6694-45DF-BC0B-659A50A862B9}"/>
              </a:ext>
            </a:extLst>
          </p:cNvPr>
          <p:cNvSpPr/>
          <p:nvPr/>
        </p:nvSpPr>
        <p:spPr>
          <a:xfrm>
            <a:off x="883287" y="5841913"/>
            <a:ext cx="5416868" cy="461665"/>
          </a:xfrm>
          <a:prstGeom prst="rect">
            <a:avLst/>
          </a:prstGeom>
        </p:spPr>
        <p:txBody>
          <a:bodyPr wrap="none">
            <a:spAutoFit/>
          </a:bodyPr>
          <a:lstStyle/>
          <a:p>
            <a:r>
              <a:rPr lang="ja-JP" altLang="en-US" sz="2400" b="1" dirty="0">
                <a:solidFill>
                  <a:srgbClr val="C00000"/>
                </a:solidFill>
                <a:latin typeface="游ゴシック" panose="020B0400000000000000" pitchFamily="50" charset="-128"/>
                <a:ea typeface="游ゴシック" panose="020B0400000000000000" pitchFamily="50" charset="-128"/>
              </a:rPr>
              <a:t>日本でも同様のことが起こるでしょう</a:t>
            </a:r>
          </a:p>
        </p:txBody>
      </p:sp>
      <p:pic>
        <p:nvPicPr>
          <p:cNvPr id="2" name="図 1">
            <a:extLst>
              <a:ext uri="{FF2B5EF4-FFF2-40B4-BE49-F238E27FC236}">
                <a16:creationId xmlns:a16="http://schemas.microsoft.com/office/drawing/2014/main" id="{680091D9-E302-4C61-9265-0183D39669C3}"/>
              </a:ext>
            </a:extLst>
          </p:cNvPr>
          <p:cNvPicPr>
            <a:picLocks noChangeAspect="1"/>
          </p:cNvPicPr>
          <p:nvPr/>
        </p:nvPicPr>
        <p:blipFill>
          <a:blip r:embed="rId8">
            <a:extLst>
              <a:ext uri="{BEBA8EAE-BF5A-486C-A8C5-ECC9F3942E4B}">
                <a14:imgProps xmlns:a14="http://schemas.microsoft.com/office/drawing/2010/main">
                  <a14:imgLayer r:embed="rId9">
                    <a14:imgEffect>
                      <a14:brightnessContrast contrast="8000"/>
                    </a14:imgEffect>
                  </a14:imgLayer>
                </a14:imgProps>
              </a:ext>
            </a:extLst>
          </a:blip>
          <a:stretch>
            <a:fillRect/>
          </a:stretch>
        </p:blipFill>
        <p:spPr>
          <a:xfrm>
            <a:off x="6492333" y="5445224"/>
            <a:ext cx="2083182" cy="1255045"/>
          </a:xfrm>
          <a:prstGeom prst="rect">
            <a:avLst/>
          </a:prstGeom>
        </p:spPr>
      </p:pic>
      <p:cxnSp>
        <p:nvCxnSpPr>
          <p:cNvPr id="6" name="直線コネクタ 5">
            <a:extLst>
              <a:ext uri="{FF2B5EF4-FFF2-40B4-BE49-F238E27FC236}">
                <a16:creationId xmlns:a16="http://schemas.microsoft.com/office/drawing/2014/main" id="{542E80F8-2EE2-45B1-84C7-7BFD07F5B009}"/>
              </a:ext>
            </a:extLst>
          </p:cNvPr>
          <p:cNvCxnSpPr/>
          <p:nvPr/>
        </p:nvCxnSpPr>
        <p:spPr bwMode="auto">
          <a:xfrm>
            <a:off x="6732240" y="1500614"/>
            <a:ext cx="1944216" cy="0"/>
          </a:xfrm>
          <a:prstGeom prst="line">
            <a:avLst/>
          </a:prstGeom>
          <a:solidFill>
            <a:schemeClr val="accent1"/>
          </a:solidFill>
          <a:ln w="19050" cap="flat" cmpd="sng" algn="ctr">
            <a:solidFill>
              <a:srgbClr val="CC00CC"/>
            </a:solidFill>
            <a:prstDash val="solid"/>
            <a:round/>
            <a:headEnd type="none" w="med" len="med"/>
            <a:tailEnd type="none" w="med" len="med"/>
          </a:ln>
          <a:effectLst/>
        </p:spPr>
      </p:cxnSp>
      <p:sp>
        <p:nvSpPr>
          <p:cNvPr id="9" name="正方形/長方形 8">
            <a:extLst>
              <a:ext uri="{FF2B5EF4-FFF2-40B4-BE49-F238E27FC236}">
                <a16:creationId xmlns:a16="http://schemas.microsoft.com/office/drawing/2014/main" id="{C0006A3C-A365-4F0F-AA62-2D29B61B7907}"/>
              </a:ext>
            </a:extLst>
          </p:cNvPr>
          <p:cNvSpPr/>
          <p:nvPr/>
        </p:nvSpPr>
        <p:spPr>
          <a:xfrm>
            <a:off x="98096" y="6488668"/>
            <a:ext cx="832279" cy="369332"/>
          </a:xfrm>
          <a:prstGeom prst="rect">
            <a:avLst/>
          </a:prstGeom>
        </p:spPr>
        <p:txBody>
          <a:bodyPr wrap="none">
            <a:spAutoFit/>
          </a:bodyPr>
          <a:lstStyle/>
          <a:p>
            <a:r>
              <a:rPr lang="en-US" altLang="ja-JP" sz="1800" b="1" dirty="0">
                <a:solidFill>
                  <a:srgbClr val="002060"/>
                </a:solidFill>
                <a:latin typeface="游ゴシック" panose="020B0400000000000000" pitchFamily="50" charset="-128"/>
                <a:ea typeface="游ゴシック" panose="020B0400000000000000" pitchFamily="50" charset="-128"/>
              </a:rPr>
              <a:t>14/15</a:t>
            </a:r>
            <a:endParaRPr lang="ja-JP" altLang="en-US" sz="1800" b="1" dirty="0">
              <a:solidFill>
                <a:srgbClr val="002060"/>
              </a:solidFill>
              <a:latin typeface="游ゴシック" panose="020B0400000000000000" pitchFamily="50" charset="-128"/>
              <a:ea typeface="游ゴシック" panose="020B0400000000000000" pitchFamily="50" charset="-128"/>
            </a:endParaRPr>
          </a:p>
        </p:txBody>
      </p:sp>
      <p:pic>
        <p:nvPicPr>
          <p:cNvPr id="12" name="オーディオ 11">
            <a:hlinkClick r:id="" action="ppaction://media"/>
            <a:extLst>
              <a:ext uri="{FF2B5EF4-FFF2-40B4-BE49-F238E27FC236}">
                <a16:creationId xmlns:a16="http://schemas.microsoft.com/office/drawing/2014/main" id="{F93356DB-2F4C-4902-AD69-A2A383CE5F24}"/>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866227021"/>
      </p:ext>
    </p:extLst>
  </p:cSld>
  <p:clrMapOvr>
    <a:masterClrMapping/>
  </p:clrMapOvr>
  <mc:AlternateContent xmlns:mc="http://schemas.openxmlformats.org/markup-compatibility/2006" xmlns:p14="http://schemas.microsoft.com/office/powerpoint/2010/main">
    <mc:Choice Requires="p14">
      <p:transition spd="slow" p14:dur="2000" advTm="68113"/>
    </mc:Choice>
    <mc:Fallback xmlns="">
      <p:transition spd="slow" advTm="681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extLst mod="1">
    <p:ext uri="{3A86A75C-4F4B-4683-9AE1-C65F6400EC91}">
      <p14:laserTraceLst xmlns:p14="http://schemas.microsoft.com/office/powerpoint/2010/main">
        <p14:tracePtLst>
          <p14:tracePt t="1337" x="5384800" y="6307138"/>
          <p14:tracePt t="1345" x="5372100" y="6278563"/>
          <p14:tracePt t="1353" x="5345113" y="6256338"/>
          <p14:tracePt t="1361" x="5322888" y="6234113"/>
          <p14:tracePt t="1369" x="5287963" y="6205538"/>
          <p14:tracePt t="1377" x="5260975" y="6172200"/>
          <p14:tracePt t="1386" x="5226050" y="6143625"/>
          <p14:tracePt t="1393" x="5181600" y="6116638"/>
          <p14:tracePt t="1401" x="5148263" y="6088063"/>
          <p14:tracePt t="1409" x="5114925" y="6059488"/>
          <p14:tracePt t="1417" x="5068888" y="6019800"/>
          <p14:tracePt t="1425" x="5030788" y="5986463"/>
          <p14:tracePt t="1433" x="4995863" y="5957888"/>
          <p14:tracePt t="1441" x="4968875" y="5913438"/>
          <p14:tracePt t="1449" x="4933950" y="5873750"/>
          <p14:tracePt t="1457" x="4895850" y="5835650"/>
          <p14:tracePt t="1465" x="4867275" y="5789613"/>
          <p14:tracePt t="1473" x="4822825" y="5738813"/>
          <p14:tracePt t="1481" x="4794250" y="5700713"/>
          <p14:tracePt t="1489" x="4765675" y="5665788"/>
          <p14:tracePt t="1497" x="4737100" y="5614988"/>
          <p14:tracePt t="1506" x="4703763" y="5576888"/>
          <p14:tracePt t="1513" x="4675188" y="5541963"/>
          <p14:tracePt t="1521" x="4648200" y="5508625"/>
          <p14:tracePt t="1528" x="4614863" y="5464175"/>
          <p14:tracePt t="1537" x="4575175" y="5424488"/>
          <p14:tracePt t="1545" x="4546600" y="5391150"/>
          <p14:tracePt t="1553" x="4513263" y="5345113"/>
          <p14:tracePt t="1561" x="4484688" y="5300663"/>
          <p14:tracePt t="1569" x="4451350" y="5256213"/>
          <p14:tracePt t="1577" x="4418013" y="5199063"/>
          <p14:tracePt t="1585" x="4383088" y="5160963"/>
          <p14:tracePt t="1593" x="4356100" y="5103813"/>
          <p14:tracePt t="1601" x="4327525" y="5059363"/>
          <p14:tracePt t="1609" x="4298950" y="5008563"/>
          <p14:tracePt t="1617" x="4265613" y="4946650"/>
          <p14:tracePt t="1625" x="4232275" y="4895850"/>
          <p14:tracePt t="1633" x="4203700" y="4845050"/>
          <p14:tracePt t="1641" x="4170363" y="4794250"/>
          <p14:tracePt t="1649" x="4148138" y="4749800"/>
          <p14:tracePt t="1656" x="4119563" y="4699000"/>
          <p14:tracePt t="1665" x="4097338" y="4648200"/>
          <p14:tracePt t="1673" x="4064000" y="4603750"/>
          <p14:tracePt t="1681" x="4040188" y="4552950"/>
          <p14:tracePt t="1689" x="4013200" y="4497388"/>
          <p14:tracePt t="1697" x="3973513" y="4435475"/>
          <p14:tracePt t="1705" x="3951288" y="4395788"/>
          <p14:tracePt t="1712" x="3917950" y="4344988"/>
          <p14:tracePt t="1721" x="3889375" y="4294188"/>
          <p14:tracePt t="1729" x="3867150" y="4260850"/>
          <p14:tracePt t="1737" x="3844925" y="4210050"/>
          <p14:tracePt t="1745" x="3816350" y="4170363"/>
          <p14:tracePt t="1753" x="3798888" y="4132263"/>
          <p14:tracePt t="1761" x="3783013" y="4081463"/>
          <p14:tracePt t="1769" x="3759200" y="4030663"/>
          <p14:tracePt t="1777" x="3736975" y="3979863"/>
          <p14:tracePt t="1785" x="3721100" y="3940175"/>
          <p14:tracePt t="1793" x="3697288" y="3900488"/>
          <p14:tracePt t="1801" x="3681413" y="3851275"/>
          <p14:tracePt t="1808" x="3659188" y="3800475"/>
          <p14:tracePt t="1816" x="3636963" y="3749675"/>
          <p14:tracePt t="1824" x="3608388" y="3687763"/>
          <p14:tracePt t="1833" x="3586163" y="3630613"/>
          <p14:tracePt t="1841" x="3563938" y="3581400"/>
          <p14:tracePt t="1849" x="3535363" y="3519488"/>
          <p14:tracePt t="1857" x="3513138" y="3473450"/>
          <p14:tracePt t="1864" x="3495675" y="3435350"/>
          <p14:tracePt t="1872" x="3473450" y="3378200"/>
          <p14:tracePt t="1880" x="3455988" y="3338513"/>
          <p14:tracePt t="1888" x="3440113" y="3300413"/>
          <p14:tracePt t="1896" x="3411538" y="3254375"/>
          <p14:tracePt t="1905" x="3400425" y="3214688"/>
          <p14:tracePt t="1912" x="3378200" y="3165475"/>
          <p14:tracePt t="1921" x="3360738" y="3130550"/>
          <p14:tracePt t="1928" x="3338513" y="3092450"/>
          <p14:tracePt t="1936" x="3321050" y="3057525"/>
          <p14:tracePt t="1945" x="3298825" y="3019425"/>
          <p14:tracePt t="1953" x="3276600" y="2984500"/>
          <p14:tracePt t="1960" x="3259138" y="2957513"/>
          <p14:tracePt t="1969" x="3243263" y="2928938"/>
          <p14:tracePt t="1977" x="3221038" y="2906713"/>
          <p14:tracePt t="1985" x="3208338" y="2878138"/>
          <p14:tracePt t="1993" x="3186113" y="2855913"/>
          <p14:tracePt t="2001" x="3170238" y="2833688"/>
          <p14:tracePt t="2008" x="3159125" y="2809875"/>
          <p14:tracePt t="2016" x="3141663" y="2787650"/>
          <p14:tracePt t="2026" x="3119438" y="2760663"/>
          <p14:tracePt t="2036" x="3097213" y="2732088"/>
          <p14:tracePt t="2042" x="3079750" y="2709863"/>
          <p14:tracePt t="2054" x="3051175" y="2687638"/>
          <p14:tracePt t="2056" x="3028950" y="2670175"/>
          <p14:tracePt t="2065" x="3000375" y="2641600"/>
          <p14:tracePt t="2073" x="2973388" y="2614613"/>
          <p14:tracePt t="2081" x="2955925" y="2590800"/>
          <p14:tracePt t="2092" x="2933700" y="2568575"/>
          <p14:tracePt t="2099" x="2922588" y="2552700"/>
          <p14:tracePt t="2107" x="2905125" y="2535238"/>
          <p14:tracePt t="2116" x="2889250" y="2506663"/>
          <p14:tracePt t="2123" x="2878138" y="2495550"/>
          <p14:tracePt t="2131" x="2849563" y="2466975"/>
          <p14:tracePt t="2139" x="2820988" y="2439988"/>
          <p14:tracePt t="2144" x="2798763" y="2422525"/>
          <p14:tracePt t="2153" x="2776538" y="2400300"/>
          <p14:tracePt t="2163" x="2747963" y="2378075"/>
          <p14:tracePt t="2172" x="2725738" y="2355850"/>
          <p14:tracePt t="2177" x="2697163" y="2333625"/>
          <p14:tracePt t="2185" x="2670175" y="2305050"/>
          <p14:tracePt t="2197" x="2652713" y="2287588"/>
          <p14:tracePt t="2200" x="2624138" y="2259013"/>
          <p14:tracePt t="2209" x="2601913" y="2232025"/>
          <p14:tracePt t="2220" x="2586038" y="2203450"/>
          <p14:tracePt t="2224" x="2573338" y="2185988"/>
          <p14:tracePt t="2238" x="2562225" y="2174875"/>
          <p14:tracePt t="2240" x="2557463" y="2159000"/>
          <p14:tracePt t="2250" x="2546350" y="2141538"/>
          <p14:tracePt t="2257" x="2535238" y="2124075"/>
          <p14:tracePt t="2265" x="2528888" y="2112963"/>
          <p14:tracePt t="2273" x="2517775" y="2101850"/>
          <p14:tracePt t="2285" x="2511425" y="2090738"/>
          <p14:tracePt t="2291" x="2506663" y="2079625"/>
          <p14:tracePt t="2297" x="2495550" y="2074863"/>
          <p14:tracePt t="2305" x="2489200" y="2063750"/>
          <p14:tracePt t="2316" x="2484438" y="2057400"/>
          <p14:tracePt t="2324" x="2478088" y="2051050"/>
          <p14:tracePt t="2339" x="2473325" y="2039938"/>
          <p14:tracePt t="2347" x="2466975" y="2039938"/>
          <p14:tracePt t="2353" x="2462213" y="2035175"/>
          <p14:tracePt t="9089" x="2484438" y="2035175"/>
          <p14:tracePt t="9099" x="2524125" y="2035175"/>
          <p14:tracePt t="9107" x="2546350" y="2035175"/>
          <p14:tracePt t="9113" x="2579688" y="2035175"/>
          <p14:tracePt t="9121" x="2613025" y="2035175"/>
          <p14:tracePt t="9129" x="2652713" y="2035175"/>
          <p14:tracePt t="9137" x="2697163" y="2035175"/>
          <p14:tracePt t="9145" x="2736850" y="2035175"/>
          <p14:tracePt t="9153" x="2770188" y="2035175"/>
          <p14:tracePt t="9161" x="2805113" y="2028825"/>
          <p14:tracePt t="9172" x="2816225" y="2028825"/>
          <p14:tracePt t="9180" x="2832100" y="2024063"/>
          <p14:tracePt t="9187" x="2838450" y="2024063"/>
          <p14:tracePt t="9193" x="2843213" y="2024063"/>
          <p14:tracePt t="9202" x="2849563" y="2024063"/>
          <p14:tracePt t="9217" x="2854325" y="2024063"/>
          <p14:tracePt t="9225" x="2867025" y="2024063"/>
          <p14:tracePt t="9233" x="2871788" y="2024063"/>
          <p14:tracePt t="9249" x="2878138" y="2024063"/>
          <p14:tracePt t="9257" x="2889250" y="2024063"/>
          <p14:tracePt t="9265" x="2894013" y="2024063"/>
          <p14:tracePt t="9273" x="2905125" y="2024063"/>
          <p14:tracePt t="9281" x="2922588" y="2024063"/>
          <p14:tracePt t="9289" x="2933700" y="2024063"/>
          <p14:tracePt t="9297" x="2944813" y="2024063"/>
          <p14:tracePt t="9306" x="2951163" y="2024063"/>
          <p14:tracePt t="9313" x="2955925" y="2017713"/>
          <p14:tracePt t="9337" x="2962275" y="2017713"/>
          <p14:tracePt t="9371" x="2967038" y="2017713"/>
          <p14:tracePt t="9377" x="2978150" y="2017713"/>
          <p14:tracePt t="9385" x="2989263" y="2017713"/>
          <p14:tracePt t="9393" x="3006725" y="2017713"/>
          <p14:tracePt t="9402" x="3024188" y="2017713"/>
          <p14:tracePt t="9409" x="3040063" y="2012950"/>
          <p14:tracePt t="9418" x="3051175" y="2012950"/>
          <p14:tracePt t="9425" x="3068638" y="2012950"/>
          <p14:tracePt t="9434" x="3079750" y="2012950"/>
          <p14:tracePt t="9441" x="3090863" y="2012950"/>
          <p14:tracePt t="9450" x="3101975" y="2012950"/>
          <p14:tracePt t="9457" x="3113088" y="2012950"/>
          <p14:tracePt t="9465" x="3124200" y="2012950"/>
          <p14:tracePt t="9473" x="3135313" y="2012950"/>
          <p14:tracePt t="9481" x="3148013" y="2012950"/>
          <p14:tracePt t="9489" x="3152775" y="2012950"/>
          <p14:tracePt t="9498" x="3163888" y="2012950"/>
          <p14:tracePt t="9505" x="3175000" y="2012950"/>
          <p14:tracePt t="9513" x="3192463" y="2012950"/>
          <p14:tracePt t="9521" x="3214688" y="2012950"/>
          <p14:tracePt t="9529" x="3243263" y="2012950"/>
          <p14:tracePt t="9537" x="3270250" y="2012950"/>
          <p14:tracePt t="9545" x="3298825" y="2012950"/>
          <p14:tracePt t="9553" x="3327400" y="2012950"/>
          <p14:tracePt t="9560" x="3355975" y="2012950"/>
          <p14:tracePt t="9568" x="3394075" y="2006600"/>
          <p14:tracePt t="9577" x="3422650" y="2006600"/>
          <p14:tracePt t="9585" x="3440113" y="2006600"/>
          <p14:tracePt t="9593" x="3462338" y="2001838"/>
          <p14:tracePt t="9602" x="3467100" y="2001838"/>
          <p14:tracePt t="9609" x="3478213" y="2001838"/>
          <p14:tracePt t="9617" x="3490913" y="2001838"/>
          <p14:tracePt t="9625" x="3502025" y="2001838"/>
          <p14:tracePt t="9633" x="3506788" y="2001838"/>
          <p14:tracePt t="9641" x="3524250" y="2001838"/>
          <p14:tracePt t="9649" x="3529013" y="2001838"/>
          <p14:tracePt t="9657" x="3535363" y="2001838"/>
          <p14:tracePt t="9665" x="3546475" y="2001838"/>
          <p14:tracePt t="9673" x="3557588" y="2001838"/>
          <p14:tracePt t="9681" x="3575050" y="2001838"/>
          <p14:tracePt t="9689" x="3590925" y="2001838"/>
          <p14:tracePt t="9698" x="3613150" y="2006600"/>
          <p14:tracePt t="9705" x="3636963" y="2006600"/>
          <p14:tracePt t="9713" x="3675063" y="2012950"/>
          <p14:tracePt t="9721" x="3714750" y="2012950"/>
          <p14:tracePt t="9729" x="3754438" y="2012950"/>
          <p14:tracePt t="9739" x="3787775" y="2012950"/>
          <p14:tracePt t="9745" x="3821113" y="2012950"/>
          <p14:tracePt t="9753" x="3856038" y="2012950"/>
          <p14:tracePt t="9761" x="3889375" y="2012950"/>
          <p14:tracePt t="9768" x="3929063" y="2012950"/>
          <p14:tracePt t="9777" x="3956050" y="2012950"/>
          <p14:tracePt t="9786" x="3984625" y="2012950"/>
          <p14:tracePt t="9793" x="4017963" y="2012950"/>
          <p14:tracePt t="9801" x="4040188" y="2012950"/>
          <p14:tracePt t="9809" x="4064000" y="2012950"/>
          <p14:tracePt t="9820" x="4079875" y="2012950"/>
          <p14:tracePt t="9825" x="4090988" y="2012950"/>
          <p14:tracePt t="9833" x="4102100" y="2012950"/>
          <p14:tracePt t="9841" x="4113213" y="2012950"/>
          <p14:tracePt t="9852" x="4130675" y="2012950"/>
          <p14:tracePt t="9858" x="4141788" y="2012950"/>
          <p14:tracePt t="9864" x="4164013" y="2012950"/>
          <p14:tracePt t="9873" x="4186238" y="2012950"/>
          <p14:tracePt t="9881" x="4203700" y="2012950"/>
          <p14:tracePt t="9889" x="4225925" y="2012950"/>
          <p14:tracePt t="9897" x="4248150" y="2012950"/>
          <p14:tracePt t="9905" x="4271963" y="2012950"/>
          <p14:tracePt t="9913" x="4294188" y="2012950"/>
          <p14:tracePt t="9921" x="4316413" y="2012950"/>
          <p14:tracePt t="9929" x="4333875" y="2012950"/>
          <p14:tracePt t="9937" x="4356100" y="2012950"/>
          <p14:tracePt t="9944" x="4378325" y="2012950"/>
          <p14:tracePt t="9953" x="4411663" y="2012950"/>
          <p14:tracePt t="9961" x="4429125" y="2012950"/>
          <p14:tracePt t="9968" x="4456113" y="2012950"/>
          <p14:tracePt t="9979" x="4479925" y="2012950"/>
          <p14:tracePt t="9985" x="4502150" y="2012950"/>
          <p14:tracePt t="9993" x="4518025" y="2012950"/>
          <p14:tracePt t="10001" x="4535488" y="2012950"/>
          <p14:tracePt t="10019" x="4575175" y="2012950"/>
          <p14:tracePt t="10025" x="4591050" y="2012950"/>
          <p14:tracePt t="10033" x="4608513" y="2012950"/>
          <p14:tracePt t="10043" x="4625975" y="2012950"/>
          <p14:tracePt t="10048" x="4648200" y="2012950"/>
          <p14:tracePt t="10056" x="4664075" y="2012950"/>
          <p14:tracePt t="10064" x="4692650" y="2012950"/>
          <p14:tracePt t="10072" x="4710113" y="2012950"/>
          <p14:tracePt t="10081" x="4725988" y="2012950"/>
          <p14:tracePt t="10089" x="4743450" y="2012950"/>
          <p14:tracePt t="10097" x="4754563" y="2012950"/>
          <p14:tracePt t="10105" x="4765675" y="2012950"/>
          <p14:tracePt t="10113" x="4776788" y="2012950"/>
          <p14:tracePt t="10121" x="4783138" y="2012950"/>
          <p14:tracePt t="10129" x="4794250" y="2012950"/>
          <p14:tracePt t="10137" x="4805363" y="2012950"/>
          <p14:tracePt t="10145" x="4816475" y="2012950"/>
          <p14:tracePt t="10153" x="4827588" y="2012950"/>
          <p14:tracePt t="10160" x="4849813" y="2012950"/>
          <p14:tracePt t="10169" x="4878388" y="2012950"/>
          <p14:tracePt t="10177" x="4906963" y="2012950"/>
          <p14:tracePt t="10185" x="4933950" y="2012950"/>
          <p14:tracePt t="10193" x="4968875" y="2012950"/>
          <p14:tracePt t="10201" x="4991100" y="2012950"/>
          <p14:tracePt t="10209" x="5013325" y="2012950"/>
          <p14:tracePt t="10216" x="5030788" y="2012950"/>
          <p14:tracePt t="10225" x="5035550" y="2012950"/>
          <p14:tracePt t="10233" x="5046663" y="2012950"/>
          <p14:tracePt t="10257" x="5053013" y="2012950"/>
          <p14:tracePt t="10457" x="5064125" y="2012950"/>
          <p14:tracePt t="10465" x="5080000" y="2012950"/>
          <p14:tracePt t="10473" x="5097463" y="2012950"/>
          <p14:tracePt t="10481" x="5114925" y="2012950"/>
          <p14:tracePt t="10489" x="5130800" y="2012950"/>
          <p14:tracePt t="10498" x="5153025" y="2012950"/>
          <p14:tracePt t="10505" x="5176838" y="2012950"/>
          <p14:tracePt t="10513" x="5199063" y="2006600"/>
          <p14:tracePt t="10521" x="5232400" y="2001838"/>
          <p14:tracePt t="10529" x="5254625" y="1995488"/>
          <p14:tracePt t="10537" x="5265738" y="1995488"/>
          <p14:tracePt t="10545" x="5287963" y="1990725"/>
          <p14:tracePt t="10553" x="5299075" y="1990725"/>
          <p14:tracePt t="10561" x="5311775" y="1990725"/>
          <p14:tracePt t="10569" x="5322888" y="1984375"/>
          <p14:tracePt t="10577" x="5338763" y="1984375"/>
          <p14:tracePt t="10586" x="5345113" y="1984375"/>
          <p14:tracePt t="10593" x="5356225" y="1978025"/>
          <p14:tracePt t="10601" x="5360988" y="1973263"/>
          <p14:tracePt t="10609" x="5367338" y="1973263"/>
          <p14:tracePt t="10618" x="5384800" y="1973263"/>
          <p14:tracePt t="10625" x="5395913" y="1973263"/>
          <p14:tracePt t="10633" x="5418138" y="1966913"/>
          <p14:tracePt t="10641" x="5434013" y="1966913"/>
          <p14:tracePt t="10649" x="5462588" y="1955800"/>
          <p14:tracePt t="10657" x="5484813" y="1955800"/>
          <p14:tracePt t="10665" x="5502275" y="1955800"/>
          <p14:tracePt t="10673" x="5519738" y="1955800"/>
          <p14:tracePt t="10681" x="5524500" y="1955800"/>
          <p14:tracePt t="10689" x="5541963" y="1955800"/>
          <p14:tracePt t="10697" x="5553075" y="1955800"/>
          <p14:tracePt t="10705" x="5564188" y="1955800"/>
          <p14:tracePt t="10721" x="5575300" y="1955800"/>
          <p14:tracePt t="10736" x="5580063" y="1955800"/>
          <p14:tracePt t="10745" x="5586413" y="1955800"/>
          <p14:tracePt t="10753" x="5592763" y="1955800"/>
          <p14:tracePt t="10761" x="5603875" y="1955800"/>
          <p14:tracePt t="10777" x="5608638" y="1955800"/>
          <p14:tracePt t="10793" x="5619750" y="1955800"/>
          <p14:tracePt t="10801" x="5626100" y="1962150"/>
          <p14:tracePt t="10810" x="5630863" y="1962150"/>
          <p14:tracePt t="10817" x="5637213" y="1962150"/>
          <p14:tracePt t="10825" x="5653088" y="1962150"/>
          <p14:tracePt t="10832" x="5670550" y="1966913"/>
          <p14:tracePt t="10841" x="5688013" y="1966913"/>
          <p14:tracePt t="10848" x="5703888" y="1966913"/>
          <p14:tracePt t="10857" x="5715000" y="1966913"/>
          <p14:tracePt t="10865" x="5732463" y="1966913"/>
          <p14:tracePt t="10873" x="5743575" y="1966913"/>
          <p14:tracePt t="10880" x="5749925" y="1966913"/>
          <p14:tracePt t="10889" x="5754688" y="1966913"/>
          <p14:tracePt t="10912" x="5761038" y="1966913"/>
          <p14:tracePt t="10930" x="5772150" y="1966913"/>
          <p14:tracePt t="10937" x="5783263" y="1966913"/>
          <p14:tracePt t="10945" x="5794375" y="1966913"/>
          <p14:tracePt t="10952" x="5816600" y="1966913"/>
          <p14:tracePt t="10961" x="5838825" y="1966913"/>
          <p14:tracePt t="10969" x="5867400" y="1966913"/>
          <p14:tracePt t="10980" x="5900738" y="1966913"/>
          <p14:tracePt t="10985" x="5922963" y="1966913"/>
          <p14:tracePt t="10996" x="5946775" y="1966913"/>
          <p14:tracePt t="11002" x="5957888" y="1966913"/>
          <p14:tracePt t="11008" x="5973763" y="1966913"/>
          <p14:tracePt t="11020" x="5984875" y="1966913"/>
          <p14:tracePt t="11027" x="5995988" y="1966913"/>
          <p14:tracePt t="11035" x="6002338" y="1966913"/>
          <p14:tracePt t="11043" x="6013450" y="1966913"/>
          <p14:tracePt t="11051" x="6024563" y="1966913"/>
          <p14:tracePt t="11059" x="6046788" y="1973263"/>
          <p14:tracePt t="11067" x="6057900" y="1973263"/>
          <p14:tracePt t="11075" x="6069013" y="1973263"/>
          <p14:tracePt t="11080" x="6081713" y="1973263"/>
          <p14:tracePt t="11089" x="6097588" y="1973263"/>
          <p14:tracePt t="11097" x="6108700" y="1973263"/>
          <p14:tracePt t="11105" x="6126163" y="1973263"/>
          <p14:tracePt t="11113" x="6143625" y="1973263"/>
          <p14:tracePt t="11121" x="6159500" y="1973263"/>
          <p14:tracePt t="11129" x="6176963" y="1973263"/>
          <p14:tracePt t="11137" x="6188075" y="1973263"/>
          <p14:tracePt t="11145" x="6203950" y="1973263"/>
          <p14:tracePt t="11153" x="6210300" y="1973263"/>
          <p14:tracePt t="11161" x="6221413" y="1973263"/>
          <p14:tracePt t="11169" x="6238875" y="1973263"/>
          <p14:tracePt t="11177" x="6243638" y="1978025"/>
          <p14:tracePt t="11185" x="6249988" y="1978025"/>
          <p14:tracePt t="11193" x="6261100" y="1984375"/>
          <p14:tracePt t="11201" x="6272213" y="1984375"/>
          <p14:tracePt t="11209" x="6289675" y="1984375"/>
          <p14:tracePt t="11217" x="6300788" y="1984375"/>
          <p14:tracePt t="11225" x="6311900" y="1984375"/>
          <p14:tracePt t="11232" x="6327775" y="1990725"/>
          <p14:tracePt t="11241" x="6345238" y="1995488"/>
          <p14:tracePt t="11249" x="6356350" y="1995488"/>
          <p14:tracePt t="11257" x="6373813" y="2001838"/>
          <p14:tracePt t="11265" x="6384925" y="2001838"/>
          <p14:tracePt t="11273" x="6396038" y="2001838"/>
          <p14:tracePt t="11281" x="6407150" y="2001838"/>
          <p14:tracePt t="11289" x="6424613" y="2001838"/>
          <p14:tracePt t="11298" x="6429375" y="2001838"/>
          <p14:tracePt t="11305" x="6440488" y="2001838"/>
          <p14:tracePt t="11313" x="6457950" y="2001838"/>
          <p14:tracePt t="11320" x="6469063" y="2001838"/>
          <p14:tracePt t="11329" x="6480175" y="2001838"/>
          <p14:tracePt t="11338" x="6491288" y="2001838"/>
          <p14:tracePt t="11344" x="6497638" y="2001838"/>
          <p14:tracePt t="11353" x="6508750" y="2001838"/>
          <p14:tracePt t="11361" x="6519863" y="2001838"/>
          <p14:tracePt t="11377" x="6530975" y="2001838"/>
          <p14:tracePt t="11386" x="6542088" y="2001838"/>
          <p14:tracePt t="11401" x="6546850" y="2001838"/>
          <p14:tracePt t="11420" x="6553200" y="2001838"/>
          <p14:tracePt t="11425" x="6557963" y="2001838"/>
          <p14:tracePt t="11433" x="6564313" y="2001838"/>
          <p14:tracePt t="11452" x="6575425" y="2001838"/>
          <p14:tracePt t="11460" x="6586538" y="2001838"/>
          <p14:tracePt t="11464" x="6608763" y="2001838"/>
          <p14:tracePt t="11473" x="6637338" y="2001838"/>
          <p14:tracePt t="11481" x="6659563" y="1995488"/>
          <p14:tracePt t="11493" x="6677025" y="1995488"/>
          <p14:tracePt t="11499" x="6688138" y="1990725"/>
          <p14:tracePt t="11508" x="6692900" y="1990725"/>
          <p14:tracePt t="11513" x="6699250" y="1990725"/>
          <p14:tracePt t="11521" x="6705600" y="1984375"/>
          <p14:tracePt t="11537" x="6716713" y="1984375"/>
          <p14:tracePt t="11545" x="6721475" y="1984375"/>
          <p14:tracePt t="11553" x="6738938" y="1984375"/>
          <p14:tracePt t="11561" x="6750050" y="1984375"/>
          <p14:tracePt t="11575" x="6761163" y="1978025"/>
          <p14:tracePt t="11578" x="6765925" y="1978025"/>
          <p14:tracePt t="11586" x="6778625" y="1966913"/>
          <p14:tracePt t="12169" x="6783388" y="1973263"/>
          <p14:tracePt t="12177" x="6778625" y="1995488"/>
          <p14:tracePt t="12185" x="6772275" y="2012950"/>
          <p14:tracePt t="12195" x="6765925" y="2046288"/>
          <p14:tracePt t="12200" x="6761163" y="2068513"/>
          <p14:tracePt t="12208" x="6754813" y="2101850"/>
          <p14:tracePt t="12217" x="6750050" y="2124075"/>
          <p14:tracePt t="12224" x="6750050" y="2152650"/>
          <p14:tracePt t="12233" x="6750050" y="2185988"/>
          <p14:tracePt t="12241" x="6750050" y="2209800"/>
          <p14:tracePt t="12249" x="6750050" y="2232025"/>
          <p14:tracePt t="12257" x="6750050" y="2254250"/>
          <p14:tracePt t="12265" x="6743700" y="2276475"/>
          <p14:tracePt t="12273" x="6738938" y="2298700"/>
          <p14:tracePt t="12281" x="6738938" y="2309813"/>
          <p14:tracePt t="12289" x="6727825" y="2320925"/>
          <p14:tracePt t="12297" x="6727825" y="2333625"/>
          <p14:tracePt t="12305" x="6721475" y="2344738"/>
          <p14:tracePt t="12337" x="6716713" y="2355850"/>
          <p14:tracePt t="16147" x="6710363" y="2366963"/>
          <p14:tracePt t="16155" x="6699250" y="2378075"/>
          <p14:tracePt t="16162" x="6681788" y="2382838"/>
          <p14:tracePt t="16173" x="6677025" y="2389188"/>
          <p14:tracePt t="16180" x="6654800" y="2393950"/>
          <p14:tracePt t="16187" x="6637338" y="2400300"/>
          <p14:tracePt t="16194" x="6619875" y="2406650"/>
          <p14:tracePt t="16202" x="6608763" y="2411413"/>
          <p14:tracePt t="16209" x="6597650" y="2411413"/>
          <p14:tracePt t="16217" x="6586538" y="2422525"/>
          <p14:tracePt t="16227" x="6570663" y="2428875"/>
          <p14:tracePt t="16233" x="6553200" y="2433638"/>
          <p14:tracePt t="16241" x="6542088" y="2439988"/>
          <p14:tracePt t="16249" x="6530975" y="2444750"/>
          <p14:tracePt t="16259" x="6524625" y="2444750"/>
          <p14:tracePt t="16265" x="6502400" y="2455863"/>
          <p14:tracePt t="16273" x="6491288" y="2462213"/>
          <p14:tracePt t="16281" x="6480175" y="2466975"/>
          <p14:tracePt t="16289" x="6473825" y="2473325"/>
          <p14:tracePt t="16302" x="6462713" y="2479675"/>
          <p14:tracePt t="16309" x="6457950" y="2479675"/>
          <p14:tracePt t="16315" x="6451600" y="2484438"/>
          <p14:tracePt t="16321" x="6446838" y="2484438"/>
          <p14:tracePt t="16329" x="6440488" y="2490788"/>
          <p14:tracePt t="16338" x="6435725" y="2490788"/>
          <p14:tracePt t="16353" x="6424613" y="2495550"/>
          <p14:tracePt t="16360" x="6418263" y="2495550"/>
          <p14:tracePt t="16369" x="6411913" y="2501900"/>
          <p14:tracePt t="16385" x="6407150" y="2501900"/>
          <p14:tracePt t="16409" x="6400800" y="2506663"/>
          <p14:tracePt t="16457" x="6389688" y="2513013"/>
          <p14:tracePt t="16506" x="6384925" y="2517775"/>
          <p14:tracePt t="16515" x="6373813" y="2524125"/>
          <p14:tracePt t="16525" x="6373813" y="2528888"/>
          <p14:tracePt t="16529" x="6367463" y="2528888"/>
          <p14:tracePt t="16538" x="6367463" y="2535238"/>
          <p14:tracePt t="16545" x="6362700" y="2541588"/>
          <p14:tracePt t="16553" x="6356350" y="2546350"/>
          <p14:tracePt t="16561" x="6350000" y="2552700"/>
          <p14:tracePt t="16573" x="6350000" y="2557463"/>
          <p14:tracePt t="16580" x="6345238" y="2557463"/>
          <p14:tracePt t="16584" x="6345238" y="2563813"/>
          <p14:tracePt t="18107" x="6338888" y="2568575"/>
          <p14:tracePt t="18112" x="6338888" y="2574925"/>
          <p14:tracePt t="18121" x="6334125" y="2574925"/>
          <p14:tracePt t="18129" x="6334125" y="2579688"/>
          <p14:tracePt t="18137" x="6327775" y="2579688"/>
          <p14:tracePt t="18145" x="6323013" y="2586038"/>
          <p14:tracePt t="18154" x="6316663" y="2586038"/>
          <p14:tracePt t="18170" x="6311900" y="2586038"/>
          <p14:tracePt t="18177" x="6305550" y="2590800"/>
          <p14:tracePt t="18185" x="6300788" y="2590800"/>
          <p14:tracePt t="18193" x="6294438" y="2590800"/>
          <p14:tracePt t="18201" x="6289675" y="2597150"/>
          <p14:tracePt t="18209" x="6283325" y="2597150"/>
          <p14:tracePt t="18217" x="6276975" y="2597150"/>
          <p14:tracePt t="18224" x="6272213" y="2597150"/>
          <p14:tracePt t="18234" x="6261100" y="2601913"/>
          <p14:tracePt t="18241" x="6254750" y="2608263"/>
          <p14:tracePt t="18249" x="6243638" y="2608263"/>
          <p14:tracePt t="18257" x="6232525" y="2619375"/>
          <p14:tracePt t="18265" x="6221413" y="2625725"/>
          <p14:tracePt t="18273" x="6210300" y="2625725"/>
          <p14:tracePt t="18281" x="6199188" y="2630488"/>
          <p14:tracePt t="18289" x="6192838" y="2636838"/>
          <p14:tracePt t="18298" x="6188075" y="2636838"/>
          <p14:tracePt t="18305" x="6181725" y="2641600"/>
          <p14:tracePt t="18313" x="6176963" y="2647950"/>
          <p14:tracePt t="18322" x="6170613" y="2647950"/>
          <p14:tracePt t="18329" x="6170613" y="2652713"/>
          <p14:tracePt t="18345" x="6165850" y="2652713"/>
          <p14:tracePt t="18361" x="6154738" y="2659063"/>
          <p14:tracePt t="18377" x="6154738" y="2663825"/>
          <p14:tracePt t="18385" x="6148388" y="2663825"/>
          <p14:tracePt t="18398" x="6143625" y="2663825"/>
          <p14:tracePt t="18401" x="6137275" y="2670175"/>
          <p14:tracePt t="18417" x="6130925" y="2670175"/>
          <p14:tracePt t="18425" x="6119813" y="2676525"/>
          <p14:tracePt t="18435" x="6108700" y="2681288"/>
          <p14:tracePt t="18441" x="6103938" y="2687638"/>
          <p14:tracePt t="18450" x="6097588" y="2687638"/>
          <p14:tracePt t="18457" x="6086475" y="2698750"/>
          <p14:tracePt t="18465" x="6081713" y="2698750"/>
          <p14:tracePt t="18473" x="6069013" y="2703513"/>
          <p14:tracePt t="18481" x="6064250" y="2709863"/>
          <p14:tracePt t="18489" x="6057900" y="2709863"/>
          <p14:tracePt t="18497" x="6046788" y="2714625"/>
          <p14:tracePt t="18506" x="6042025" y="2720975"/>
          <p14:tracePt t="18513" x="6035675" y="2720975"/>
          <p14:tracePt t="18529" x="6024563" y="2720975"/>
          <p14:tracePt t="18537" x="6019800" y="2720975"/>
          <p14:tracePt t="18545" x="6002338" y="2725738"/>
          <p14:tracePt t="18553" x="5991225" y="2732088"/>
          <p14:tracePt t="18564" x="5980113" y="2732088"/>
          <p14:tracePt t="18573" x="5969000" y="2736850"/>
          <p14:tracePt t="18579" x="5951538" y="2736850"/>
          <p14:tracePt t="18585" x="5935663" y="2749550"/>
          <p14:tracePt t="18593" x="5911850" y="2754313"/>
          <p14:tracePt t="18605" x="5895975" y="2760663"/>
          <p14:tracePt t="18611" x="5878513" y="2765425"/>
          <p14:tracePt t="18617" x="5861050" y="2771775"/>
          <p14:tracePt t="18624" x="5845175" y="2776538"/>
          <p14:tracePt t="18634" x="5827713" y="2782888"/>
          <p14:tracePt t="18641" x="5811838" y="2782888"/>
          <p14:tracePt t="18653" x="5800725" y="2782888"/>
          <p14:tracePt t="18656" x="5783263" y="2787650"/>
          <p14:tracePt t="18673" x="5772150" y="2787650"/>
          <p14:tracePt t="18681" x="5765800" y="2794000"/>
          <p14:tracePt t="18689" x="5761038" y="2794000"/>
          <p14:tracePt t="18697" x="5749925" y="2798763"/>
          <p14:tracePt t="18729" x="5743575" y="2798763"/>
          <p14:tracePt t="35481" x="5749925" y="2798763"/>
          <p14:tracePt t="35489" x="5743575" y="2816225"/>
          <p14:tracePt t="35497" x="5732463" y="2827338"/>
          <p14:tracePt t="35506" x="5710238" y="2844800"/>
          <p14:tracePt t="35513" x="5703888" y="2849563"/>
          <p14:tracePt t="35521" x="5676900" y="2860675"/>
          <p14:tracePt t="35529" x="5653088" y="2871788"/>
          <p14:tracePt t="35537" x="5619750" y="2878138"/>
          <p14:tracePt t="35545" x="5580063" y="2884488"/>
          <p14:tracePt t="35553" x="5530850" y="2895600"/>
          <p14:tracePt t="35565" x="5473700" y="2900363"/>
          <p14:tracePt t="35570" x="5429250" y="2906713"/>
          <p14:tracePt t="35582" x="5384800" y="2911475"/>
          <p14:tracePt t="35584" x="5338763" y="2922588"/>
          <p14:tracePt t="35594" x="5299075" y="2933700"/>
          <p14:tracePt t="35601" x="5260975" y="2944813"/>
          <p14:tracePt t="35610" x="5210175" y="2957513"/>
          <p14:tracePt t="35617" x="5159375" y="2968625"/>
          <p14:tracePt t="35625" x="5103813" y="2973388"/>
          <p14:tracePt t="35633" x="5046663" y="2979738"/>
          <p14:tracePt t="35641" x="4968875" y="2995613"/>
          <p14:tracePt t="35648" x="4900613" y="3006725"/>
          <p14:tracePt t="35657" x="4833938" y="3013075"/>
          <p14:tracePt t="35668" x="4760913" y="3024188"/>
          <p14:tracePt t="35672" x="4681538" y="3035300"/>
          <p14:tracePt t="35681" x="4614863" y="3041650"/>
          <p14:tracePt t="35690" x="4546600" y="3057525"/>
          <p14:tracePt t="35697" x="4479925" y="3063875"/>
          <p14:tracePt t="35705" x="4418013" y="3068638"/>
          <p14:tracePt t="35713" x="4349750" y="3068638"/>
          <p14:tracePt t="35726" x="4298950" y="3068638"/>
          <p14:tracePt t="35732" x="4248150" y="3068638"/>
          <p14:tracePt t="35739" x="4210050" y="3068638"/>
          <p14:tracePt t="35745" x="4170363" y="3068638"/>
          <p14:tracePt t="35756" x="4137025" y="3068638"/>
          <p14:tracePt t="35760" x="4108450" y="3068638"/>
          <p14:tracePt t="35769" x="4090988" y="3057525"/>
          <p14:tracePt t="35778" x="4068763" y="3052763"/>
          <p14:tracePt t="35785" x="4046538" y="3041650"/>
          <p14:tracePt t="35793" x="4024313" y="3030538"/>
          <p14:tracePt t="35800" x="3973513" y="3013075"/>
          <p14:tracePt t="35809" x="3929063" y="3001963"/>
          <p14:tracePt t="35817" x="3883025" y="2990850"/>
          <p14:tracePt t="35828" x="3827463" y="2979738"/>
          <p14:tracePt t="35836" x="3787775" y="2973388"/>
          <p14:tracePt t="35840" x="3759200" y="2968625"/>
          <p14:tracePt t="35848" x="3725863" y="2962275"/>
          <p14:tracePt t="35857" x="3692525" y="2957513"/>
          <p14:tracePt t="35865" x="3652838" y="2944813"/>
          <p14:tracePt t="35873" x="3624263" y="2933700"/>
          <p14:tracePt t="35881" x="3568700" y="2917825"/>
          <p14:tracePt t="35890" x="3529013" y="2900363"/>
          <p14:tracePt t="35897" x="3473450" y="2871788"/>
          <p14:tracePt t="35907" x="3411538" y="2849563"/>
          <p14:tracePt t="35912" x="3349625" y="2816225"/>
          <p14:tracePt t="35921" x="3287713" y="2794000"/>
          <p14:tracePt t="35928" x="3232150" y="2771775"/>
          <p14:tracePt t="35937" x="3186113" y="2749550"/>
          <p14:tracePt t="35945" x="3148013" y="2732088"/>
          <p14:tracePt t="35953" x="3119438" y="2720975"/>
          <p14:tracePt t="35961" x="3086100" y="2703513"/>
          <p14:tracePt t="35971" x="3062288" y="2681288"/>
          <p14:tracePt t="35977" x="3040063" y="2663825"/>
          <p14:tracePt t="35987" x="3017838" y="2647950"/>
          <p14:tracePt t="35993" x="2995613" y="2619375"/>
          <p14:tracePt t="36001" x="2984500" y="2597150"/>
          <p14:tracePt t="36009" x="2967038" y="2586038"/>
          <p14:tracePt t="36017" x="2962275" y="2568575"/>
          <p14:tracePt t="36025" x="2951163" y="2546350"/>
          <p14:tracePt t="36033" x="2944813" y="2535238"/>
          <p14:tracePt t="36041" x="2944813" y="2524125"/>
          <p14:tracePt t="36049" x="2940050" y="2506663"/>
          <p14:tracePt t="36057" x="2940050" y="2495550"/>
          <p14:tracePt t="36065" x="2940050" y="2479675"/>
          <p14:tracePt t="36073" x="2940050" y="2466975"/>
          <p14:tracePt t="36081" x="2940050" y="2444750"/>
          <p14:tracePt t="36089" x="2940050" y="2422525"/>
          <p14:tracePt t="36097" x="2940050" y="2389188"/>
          <p14:tracePt t="36105" x="2940050" y="2371725"/>
          <p14:tracePt t="36113" x="2940050" y="2349500"/>
          <p14:tracePt t="36121" x="2940050" y="2333625"/>
          <p14:tracePt t="36129" x="2940050" y="2316163"/>
          <p14:tracePt t="36137" x="2951163" y="2287588"/>
          <p14:tracePt t="36145" x="2962275" y="2276475"/>
          <p14:tracePt t="36155" x="2973388" y="2259013"/>
          <p14:tracePt t="36161" x="2984500" y="2247900"/>
          <p14:tracePt t="36169" x="3000375" y="2220913"/>
          <p14:tracePt t="36178" x="3013075" y="2214563"/>
          <p14:tracePt t="36185" x="3035300" y="2198688"/>
          <p14:tracePt t="36193" x="3057525" y="2192338"/>
          <p14:tracePt t="36220" x="3148013" y="2152650"/>
          <p14:tracePt t="36225" x="3197225" y="2130425"/>
          <p14:tracePt t="36233" x="3232150" y="2119313"/>
          <p14:tracePt t="36241" x="3282950" y="2097088"/>
          <p14:tracePt t="36249" x="3338513" y="2079625"/>
          <p14:tracePt t="36257" x="3394075" y="2063750"/>
          <p14:tracePt t="36265" x="3455988" y="2051050"/>
          <p14:tracePt t="36273" x="3517900" y="2035175"/>
          <p14:tracePt t="36281" x="3575050" y="2028825"/>
          <p14:tracePt t="36293" x="3641725" y="2017713"/>
          <p14:tracePt t="36297" x="3703638" y="2006600"/>
          <p14:tracePt t="36308" x="3765550" y="2001838"/>
          <p14:tracePt t="36313" x="3832225" y="1990725"/>
          <p14:tracePt t="36321" x="3894138" y="1984375"/>
          <p14:tracePt t="36329" x="3962400" y="1978025"/>
          <p14:tracePt t="36337" x="4029075" y="1978025"/>
          <p14:tracePt t="36345" x="4097338" y="1973263"/>
          <p14:tracePt t="36354" x="4164013" y="1962150"/>
          <p14:tracePt t="36361" x="4232275" y="1951038"/>
          <p14:tracePt t="36370" x="4298950" y="1939925"/>
          <p14:tracePt t="36382" x="4360863" y="1939925"/>
          <p14:tracePt t="36384" x="4411663" y="1939925"/>
          <p14:tracePt t="36393" x="4462463" y="1939925"/>
          <p14:tracePt t="36403" x="4524375" y="1939925"/>
          <p14:tracePt t="36409" x="4586288" y="1939925"/>
          <p14:tracePt t="36419" x="4641850" y="1939925"/>
          <p14:tracePt t="36425" x="4710113" y="1939925"/>
          <p14:tracePt t="36434" x="4772025" y="1939925"/>
          <p14:tracePt t="36441" x="4838700" y="1939925"/>
          <p14:tracePt t="36451" x="4895850" y="1939925"/>
          <p14:tracePt t="36456" x="4957763" y="1939925"/>
          <p14:tracePt t="36465" x="5013325" y="1939925"/>
          <p14:tracePt t="36477" x="5075238" y="1939925"/>
          <p14:tracePt t="36483" x="5137150" y="1939925"/>
          <p14:tracePt t="36489" x="5187950" y="1939925"/>
          <p14:tracePt t="36499" x="5238750" y="1939925"/>
          <p14:tracePt t="36505" x="5276850" y="1939925"/>
          <p14:tracePt t="36513" x="5322888" y="1939925"/>
          <p14:tracePt t="36521" x="5372100" y="1939925"/>
          <p14:tracePt t="36529" x="5411788" y="1944688"/>
          <p14:tracePt t="36537" x="5451475" y="1955800"/>
          <p14:tracePt t="36546" x="5484813" y="1966913"/>
          <p14:tracePt t="36552" x="5519738" y="1978025"/>
          <p14:tracePt t="36561" x="5553075" y="1990725"/>
          <p14:tracePt t="36569" x="5592763" y="2006600"/>
          <p14:tracePt t="36578" x="5630863" y="2017713"/>
          <p14:tracePt t="36585" x="5665788" y="2028825"/>
          <p14:tracePt t="36593" x="5692775" y="2035175"/>
          <p14:tracePt t="36601" x="5715000" y="2046288"/>
          <p14:tracePt t="36609" x="5727700" y="2051050"/>
          <p14:tracePt t="36617" x="5738813" y="2057400"/>
          <p14:tracePt t="36628" x="5754688" y="2063750"/>
          <p14:tracePt t="36636" x="5783263" y="2079625"/>
          <p14:tracePt t="36640" x="5811838" y="2097088"/>
          <p14:tracePt t="36651" x="5834063" y="2112963"/>
          <p14:tracePt t="36657" x="5867400" y="2136775"/>
          <p14:tracePt t="36664" x="5878513" y="2141538"/>
          <p14:tracePt t="36673" x="5895975" y="2159000"/>
          <p14:tracePt t="36681" x="5922963" y="2170113"/>
          <p14:tracePt t="36689" x="5946775" y="2181225"/>
          <p14:tracePt t="36700" x="5973763" y="2198688"/>
          <p14:tracePt t="36705" x="5984875" y="2209800"/>
          <p14:tracePt t="36713" x="6002338" y="2214563"/>
          <p14:tracePt t="36726" x="6019800" y="2225675"/>
          <p14:tracePt t="36730" x="6030913" y="2236788"/>
          <p14:tracePt t="36737" x="6035675" y="2243138"/>
          <p14:tracePt t="36745" x="6042025" y="2247900"/>
          <p14:tracePt t="36753" x="6046788" y="2259013"/>
          <p14:tracePt t="36762" x="6053138" y="2265363"/>
          <p14:tracePt t="36769" x="6057900" y="2282825"/>
          <p14:tracePt t="36778" x="6064250" y="2298700"/>
          <p14:tracePt t="36791" x="6069013" y="2305050"/>
          <p14:tracePt t="36798" x="6075363" y="2320925"/>
          <p14:tracePt t="36800" x="6086475" y="2344738"/>
          <p14:tracePt t="36809" x="6097588" y="2360613"/>
          <p14:tracePt t="36817" x="6103938" y="2371725"/>
          <p14:tracePt t="36825" x="6115050" y="2389188"/>
          <p14:tracePt t="36833" x="6119813" y="2406650"/>
          <p14:tracePt t="36841" x="6126163" y="2417763"/>
          <p14:tracePt t="36849" x="6130925" y="2428875"/>
          <p14:tracePt t="36857" x="6137275" y="2433638"/>
          <p14:tracePt t="36865" x="6137275" y="2444750"/>
          <p14:tracePt t="36873" x="6137275" y="2455863"/>
          <p14:tracePt t="36881" x="6137275" y="2462213"/>
          <p14:tracePt t="36889" x="6137275" y="2473325"/>
          <p14:tracePt t="36897" x="6143625" y="2484438"/>
          <p14:tracePt t="36905" x="6143625" y="2501900"/>
          <p14:tracePt t="36913" x="6143625" y="2513013"/>
          <p14:tracePt t="36921" x="6143625" y="2517775"/>
          <p14:tracePt t="36929" x="6143625" y="2524125"/>
          <p14:tracePt t="36937" x="6143625" y="2535238"/>
          <p14:tracePt t="36945" x="6143625" y="2541588"/>
          <p14:tracePt t="36961" x="6143625" y="2552700"/>
          <p14:tracePt t="36978" x="6143625" y="2557463"/>
          <p14:tracePt t="36984" x="6130925" y="2574925"/>
          <p14:tracePt t="36993" x="6130925" y="2579688"/>
          <p14:tracePt t="37001" x="6126163" y="2590800"/>
          <p14:tracePt t="37009" x="6119813" y="2601913"/>
          <p14:tracePt t="37017" x="6115050" y="2614613"/>
          <p14:tracePt t="37024" x="6103938" y="2625725"/>
          <p14:tracePt t="37033" x="6103938" y="2641600"/>
          <p14:tracePt t="37041" x="6086475" y="2652713"/>
          <p14:tracePt t="37049" x="6075363" y="2681288"/>
          <p14:tracePt t="37057" x="6057900" y="2692400"/>
          <p14:tracePt t="37065" x="6042025" y="2714625"/>
          <p14:tracePt t="37073" x="6019800" y="2736850"/>
          <p14:tracePt t="37080" x="6002338" y="2749550"/>
          <p14:tracePt t="37088" x="5980113" y="2765425"/>
          <p14:tracePt t="37097" x="5951538" y="2787650"/>
          <p14:tracePt t="37105" x="5935663" y="2798763"/>
          <p14:tracePt t="37113" x="5911850" y="2816225"/>
          <p14:tracePt t="37121" x="5895975" y="2827338"/>
          <p14:tracePt t="37129" x="5867400" y="2844800"/>
          <p14:tracePt t="37137" x="5849938" y="2860675"/>
          <p14:tracePt t="37145" x="5816600" y="2878138"/>
          <p14:tracePt t="37152" x="5788025" y="2895600"/>
          <p14:tracePt t="37161" x="5765800" y="2900363"/>
          <p14:tracePt t="37169" x="5743575" y="2917825"/>
          <p14:tracePt t="37177" x="5710238" y="2933700"/>
          <p14:tracePt t="37185" x="5676900" y="2951163"/>
          <p14:tracePt t="37193" x="5653088" y="2962275"/>
          <p14:tracePt t="37201" x="5614988" y="2979738"/>
          <p14:tracePt t="37208" x="5586413" y="2990850"/>
          <p14:tracePt t="37217" x="5564188" y="2990850"/>
          <p14:tracePt t="37225" x="5535613" y="3001963"/>
          <p14:tracePt t="37233" x="5519738" y="3013075"/>
          <p14:tracePt t="37241" x="5507038" y="3019425"/>
          <p14:tracePt t="37249" x="5495925" y="3019425"/>
          <p14:tracePt t="37257" x="5480050" y="3019425"/>
          <p14:tracePt t="37265" x="5462588" y="3019425"/>
          <p14:tracePt t="37272" x="5451475" y="3024188"/>
          <p14:tracePt t="37281" x="5434013" y="3024188"/>
          <p14:tracePt t="37289" x="5418138" y="3030538"/>
          <p14:tracePt t="37297" x="5395913" y="3035300"/>
          <p14:tracePt t="37305" x="5384800" y="3035300"/>
          <p14:tracePt t="37313" x="5360988" y="3041650"/>
          <p14:tracePt t="37321" x="5327650" y="3046413"/>
          <p14:tracePt t="37329" x="5287963" y="3052763"/>
          <p14:tracePt t="37337" x="5249863" y="3052763"/>
          <p14:tracePt t="37344" x="5210175" y="3057525"/>
          <p14:tracePt t="37353" x="5176838" y="3057525"/>
          <p14:tracePt t="37361" x="5137150" y="3057525"/>
          <p14:tracePt t="37369" x="5097463" y="3057525"/>
          <p14:tracePt t="37377" x="5068888" y="3057525"/>
          <p14:tracePt t="37385" x="5035550" y="3063875"/>
          <p14:tracePt t="37393" x="5018088" y="3068638"/>
          <p14:tracePt t="37401" x="4995863" y="3074988"/>
          <p14:tracePt t="37409" x="4968875" y="3079750"/>
          <p14:tracePt t="37418" x="4951413" y="3086100"/>
          <p14:tracePt t="37425" x="4933950" y="3086100"/>
          <p14:tracePt t="37433" x="4922838" y="3092450"/>
          <p14:tracePt t="37441" x="4911725" y="3097213"/>
          <p14:tracePt t="37449" x="4900613" y="3103563"/>
          <p14:tracePt t="48026" x="4895850" y="3108325"/>
          <p14:tracePt t="48032" x="4883150" y="3108325"/>
          <p14:tracePt t="48049" x="4872038" y="3114675"/>
          <p14:tracePt t="48057" x="4867275" y="3114675"/>
          <p14:tracePt t="48064" x="4856163" y="3119438"/>
          <p14:tracePt t="48073" x="4849813" y="3119438"/>
          <p14:tracePt t="48082" x="4845050" y="3119438"/>
          <p14:tracePt t="48089" x="4838700" y="3119438"/>
          <p14:tracePt t="48097" x="4833938" y="3119438"/>
          <p14:tracePt t="49851" x="4816475" y="3119438"/>
          <p14:tracePt t="49856" x="4783138" y="3119438"/>
          <p14:tracePt t="49866" x="4737100" y="3119438"/>
          <p14:tracePt t="49873" x="4692650" y="3119438"/>
          <p14:tracePt t="49881" x="4648200" y="3119438"/>
          <p14:tracePt t="49889" x="4597400" y="3119438"/>
          <p14:tracePt t="49900" x="4541838" y="3119438"/>
          <p14:tracePt t="49905" x="4495800" y="3119438"/>
          <p14:tracePt t="49916" x="4468813" y="3119438"/>
          <p14:tracePt t="49921" x="4451350" y="3119438"/>
          <p14:tracePt t="49929" x="4440238" y="3119438"/>
          <p14:tracePt t="49936" x="4433888" y="3119438"/>
          <p14:tracePt t="49945" x="4411663" y="3119438"/>
          <p14:tracePt t="49961" x="4406900" y="3119438"/>
          <p14:tracePt t="49969" x="4400550" y="3119438"/>
          <p14:tracePt t="49977" x="4394200" y="3119438"/>
          <p14:tracePt t="49987" x="4378325" y="3119438"/>
          <p14:tracePt t="49996" x="4360863" y="3119438"/>
          <p14:tracePt t="50001" x="4344988" y="3114675"/>
          <p14:tracePt t="50009" x="4321175" y="3114675"/>
          <p14:tracePt t="50017" x="4298950" y="3108325"/>
          <p14:tracePt t="50025" x="4276725" y="3103563"/>
          <p14:tracePt t="50033" x="4237038" y="3103563"/>
          <p14:tracePt t="50041" x="4203700" y="3103563"/>
          <p14:tracePt t="50054" x="4175125" y="3103563"/>
          <p14:tracePt t="50056" x="4148138" y="3103563"/>
          <p14:tracePt t="50066" x="4113213" y="3092450"/>
          <p14:tracePt t="50073" x="4079875" y="3092450"/>
          <p14:tracePt t="50081" x="4040188" y="3079750"/>
          <p14:tracePt t="50089" x="4006850" y="3079750"/>
          <p14:tracePt t="50099" x="3973513" y="3079750"/>
          <p14:tracePt t="50107" x="3940175" y="3074988"/>
          <p14:tracePt t="50114" x="3917950" y="3068638"/>
          <p14:tracePt t="50121" x="3894138" y="3068638"/>
          <p14:tracePt t="50129" x="3871913" y="3063875"/>
          <p14:tracePt t="50137" x="3838575" y="3057525"/>
          <p14:tracePt t="50145" x="3794125" y="3052763"/>
          <p14:tracePt t="50153" x="3754438" y="3046413"/>
          <p14:tracePt t="50161" x="3709988" y="3041650"/>
          <p14:tracePt t="50169" x="3663950" y="3035300"/>
          <p14:tracePt t="50177" x="3624263" y="3030538"/>
          <p14:tracePt t="50188" x="3586163" y="3024188"/>
          <p14:tracePt t="50193" x="3546475" y="3024188"/>
          <p14:tracePt t="50201" x="3517900" y="3019425"/>
          <p14:tracePt t="50209" x="3484563" y="3013075"/>
          <p14:tracePt t="50217" x="3444875" y="3006725"/>
          <p14:tracePt t="50225" x="3400425" y="3001963"/>
          <p14:tracePt t="50233" x="3360738" y="2990850"/>
          <p14:tracePt t="50241" x="3321050" y="2979738"/>
          <p14:tracePt t="50250" x="3287713" y="2968625"/>
          <p14:tracePt t="50257" x="3248025" y="2962275"/>
          <p14:tracePt t="50265" x="3203575" y="2944813"/>
          <p14:tracePt t="50273" x="3148013" y="2933700"/>
          <p14:tracePt t="50281" x="3097213" y="2917825"/>
          <p14:tracePt t="50289" x="3035300" y="2900363"/>
          <p14:tracePt t="50297" x="2978150" y="2889250"/>
          <p14:tracePt t="50305" x="2940050" y="2884488"/>
          <p14:tracePt t="50312" x="2911475" y="2878138"/>
          <p14:tracePt t="50321" x="2878138" y="2871788"/>
          <p14:tracePt t="50329" x="2860675" y="2871788"/>
          <p14:tracePt t="50337" x="2838450" y="2867025"/>
          <p14:tracePt t="50345" x="2816225" y="2855913"/>
          <p14:tracePt t="50353" x="2805113" y="2849563"/>
          <p14:tracePt t="50361" x="2794000" y="2849563"/>
          <p14:tracePt t="50368" x="2781300" y="2838450"/>
          <p14:tracePt t="50376" x="2765425" y="2833688"/>
          <p14:tracePt t="50385" x="2747963" y="2822575"/>
          <p14:tracePt t="50393" x="2736850" y="2816225"/>
          <p14:tracePt t="50401" x="2732088" y="2809875"/>
          <p14:tracePt t="50409" x="2725738" y="2805113"/>
          <p14:tracePt t="50417" x="2714625" y="2798763"/>
          <p14:tracePt t="50425" x="2708275" y="2794000"/>
          <p14:tracePt t="50433" x="2697163" y="2787650"/>
          <p14:tracePt t="50441" x="2692400" y="2782888"/>
          <p14:tracePt t="50449" x="2686050" y="2771775"/>
          <p14:tracePt t="50457" x="2663825" y="2760663"/>
          <p14:tracePt t="50465" x="2659063" y="2749550"/>
          <p14:tracePt t="50473" x="2652713" y="2749550"/>
          <p14:tracePt t="50481" x="2646363" y="2736850"/>
          <p14:tracePt t="50489" x="2641600" y="2732088"/>
          <p14:tracePt t="50497" x="2641600" y="2725738"/>
          <p14:tracePt t="50505" x="2630488" y="2714625"/>
          <p14:tracePt t="50512" x="2624138" y="2698750"/>
          <p14:tracePt t="50521" x="2619375" y="2681288"/>
          <p14:tracePt t="50529" x="2613025" y="2670175"/>
          <p14:tracePt t="50537" x="2613025" y="2659063"/>
          <p14:tracePt t="50544" x="2608263" y="2647950"/>
          <p14:tracePt t="50553" x="2608263" y="2636838"/>
          <p14:tracePt t="50560" x="2601913" y="2619375"/>
          <p14:tracePt t="50569" x="2601913" y="2608263"/>
          <p14:tracePt t="50577" x="2601913" y="2597150"/>
          <p14:tracePt t="50585" x="2597150" y="2586038"/>
          <p14:tracePt t="50592" x="2597150" y="2568575"/>
          <p14:tracePt t="50601" x="2597150" y="2557463"/>
          <p14:tracePt t="50609" x="2597150" y="2541588"/>
          <p14:tracePt t="50616" x="2597150" y="2528888"/>
          <p14:tracePt t="50625" x="2597150" y="2517775"/>
          <p14:tracePt t="50633" x="2597150" y="2506663"/>
          <p14:tracePt t="50641" x="2597150" y="2501900"/>
          <p14:tracePt t="50649" x="2597150" y="2490788"/>
          <p14:tracePt t="50656" x="2601913" y="2479675"/>
          <p14:tracePt t="50665" x="2601913" y="2462213"/>
          <p14:tracePt t="50673" x="2608263" y="2455863"/>
          <p14:tracePt t="50681" x="2619375" y="2444750"/>
          <p14:tracePt t="50689" x="2624138" y="2433638"/>
          <p14:tracePt t="50696" x="2635250" y="2417763"/>
          <p14:tracePt t="50705" x="2659063" y="2389188"/>
          <p14:tracePt t="50713" x="2674938" y="2378075"/>
          <p14:tracePt t="50721" x="2681288" y="2366963"/>
          <p14:tracePt t="50729" x="2692400" y="2355850"/>
          <p14:tracePt t="50737" x="2708275" y="2344738"/>
          <p14:tracePt t="50745" x="2719388" y="2333625"/>
          <p14:tracePt t="50753" x="2736850" y="2320925"/>
          <p14:tracePt t="50760" x="2747963" y="2309813"/>
          <p14:tracePt t="50769" x="2776538" y="2293938"/>
          <p14:tracePt t="50777" x="2805113" y="2282825"/>
          <p14:tracePt t="50785" x="2827338" y="2265363"/>
          <p14:tracePt t="50793" x="2860675" y="2254250"/>
          <p14:tracePt t="50801" x="2894013" y="2236788"/>
          <p14:tracePt t="50809" x="2933700" y="2220913"/>
          <p14:tracePt t="50817" x="2973388" y="2203450"/>
          <p14:tracePt t="50825" x="3024188" y="2185988"/>
          <p14:tracePt t="50833" x="3062288" y="2170113"/>
          <p14:tracePt t="50841" x="3124200" y="2159000"/>
          <p14:tracePt t="50849" x="3175000" y="2141538"/>
          <p14:tracePt t="50857" x="3232150" y="2130425"/>
          <p14:tracePt t="50865" x="3282950" y="2119313"/>
          <p14:tracePt t="50873" x="3338513" y="2108200"/>
          <p14:tracePt t="50881" x="3382963" y="2097088"/>
          <p14:tracePt t="50889" x="3440113" y="2090738"/>
          <p14:tracePt t="50896" x="3490913" y="2085975"/>
          <p14:tracePt t="50904" x="3546475" y="2079625"/>
          <p14:tracePt t="50913" x="3590925" y="2074863"/>
          <p14:tracePt t="50921" x="3641725" y="2063750"/>
          <p14:tracePt t="50929" x="3686175" y="2063750"/>
          <p14:tracePt t="50936" x="3743325" y="2057400"/>
          <p14:tracePt t="50945" x="3787775" y="2051050"/>
          <p14:tracePt t="50953" x="3838575" y="2046288"/>
          <p14:tracePt t="50961" x="3878263" y="2039938"/>
          <p14:tracePt t="50969" x="3917950" y="2035175"/>
          <p14:tracePt t="50977" x="3962400" y="2024063"/>
          <p14:tracePt t="50985" x="4013200" y="2017713"/>
          <p14:tracePt t="50994" x="4046538" y="2012950"/>
          <p14:tracePt t="51001" x="4102100" y="2012950"/>
          <p14:tracePt t="51009" x="4152900" y="2006600"/>
          <p14:tracePt t="51017" x="4210050" y="2001838"/>
          <p14:tracePt t="51025" x="4265613" y="2001838"/>
          <p14:tracePt t="51033" x="4321175" y="2001838"/>
          <p14:tracePt t="51041" x="4378325" y="2001838"/>
          <p14:tracePt t="51049" x="4440238" y="2001838"/>
          <p14:tracePt t="51057" x="4502150" y="2001838"/>
          <p14:tracePt t="51065" x="4557713" y="2001838"/>
          <p14:tracePt t="51074" x="4602163" y="2001838"/>
          <p14:tracePt t="51081" x="4648200" y="2001838"/>
          <p14:tracePt t="51089" x="4687888" y="2001838"/>
          <p14:tracePt t="51097" x="4714875" y="2001838"/>
          <p14:tracePt t="51105" x="4737100" y="2001838"/>
          <p14:tracePt t="51113" x="4772025" y="2001838"/>
          <p14:tracePt t="51121" x="4799013" y="2001838"/>
          <p14:tracePt t="51129" x="4833938" y="2001838"/>
          <p14:tracePt t="51137" x="4878388" y="2001838"/>
          <p14:tracePt t="51147" x="4922838" y="2001838"/>
          <p14:tracePt t="51153" x="4968875" y="2006600"/>
          <p14:tracePt t="51161" x="5030788" y="2006600"/>
          <p14:tracePt t="51169" x="5080000" y="2012950"/>
          <p14:tracePt t="51178" x="5141913" y="2012950"/>
          <p14:tracePt t="51185" x="5192713" y="2012950"/>
          <p14:tracePt t="51193" x="5254625" y="2017713"/>
          <p14:tracePt t="51201" x="5311775" y="2017713"/>
          <p14:tracePt t="51209" x="5372100" y="2017713"/>
          <p14:tracePt t="51217" x="5429250" y="2028825"/>
          <p14:tracePt t="51225" x="5457825" y="2035175"/>
          <p14:tracePt t="51233" x="5495925" y="2039938"/>
          <p14:tracePt t="51240" x="5519738" y="2039938"/>
          <p14:tracePt t="51250" x="5546725" y="2046288"/>
          <p14:tracePt t="51257" x="5557838" y="2051050"/>
          <p14:tracePt t="51265" x="5575300" y="2051050"/>
          <p14:tracePt t="51273" x="5586413" y="2051050"/>
          <p14:tracePt t="51282" x="5603875" y="2063750"/>
          <p14:tracePt t="51289" x="5614988" y="2063750"/>
          <p14:tracePt t="51297" x="5630863" y="2068513"/>
          <p14:tracePt t="51305" x="5641975" y="2068513"/>
          <p14:tracePt t="51313" x="5648325" y="2074863"/>
          <p14:tracePt t="51322" x="5665788" y="2079625"/>
          <p14:tracePt t="51329" x="5676900" y="2085975"/>
          <p14:tracePt t="51337" x="5688013" y="2085975"/>
          <p14:tracePt t="51347" x="5692775" y="2085975"/>
          <p14:tracePt t="51355" x="5703888" y="2097088"/>
          <p14:tracePt t="51366" x="5715000" y="2101850"/>
          <p14:tracePt t="51373" x="5738813" y="2108200"/>
          <p14:tracePt t="51376" x="5761038" y="2124075"/>
          <p14:tracePt t="51387" x="5776913" y="2130425"/>
          <p14:tracePt t="51395" x="5805488" y="2147888"/>
          <p14:tracePt t="51403" x="5834063" y="2152650"/>
          <p14:tracePt t="51409" x="5845175" y="2159000"/>
          <p14:tracePt t="51417" x="5856288" y="2163763"/>
          <p14:tracePt t="51425" x="5861050" y="2163763"/>
          <p14:tracePt t="51433" x="5867400" y="2170113"/>
          <p14:tracePt t="51450" x="5867400" y="2174875"/>
          <p14:tracePt t="51457" x="5873750" y="2174875"/>
          <p14:tracePt t="51465" x="5878513" y="2181225"/>
          <p14:tracePt t="51481" x="5884863" y="2185988"/>
          <p14:tracePt t="51489" x="5889625" y="2192338"/>
          <p14:tracePt t="51497" x="5895975" y="2198688"/>
          <p14:tracePt t="51505" x="5900738" y="2209800"/>
          <p14:tracePt t="51513" x="5911850" y="2220913"/>
          <p14:tracePt t="51521" x="5918200" y="2232025"/>
          <p14:tracePt t="51529" x="5935663" y="2254250"/>
          <p14:tracePt t="51537" x="5946775" y="2259013"/>
          <p14:tracePt t="51547" x="5957888" y="2271713"/>
          <p14:tracePt t="51558" x="5973763" y="2293938"/>
          <p14:tracePt t="51563" x="5984875" y="2309813"/>
          <p14:tracePt t="51571" x="5991225" y="2316163"/>
          <p14:tracePt t="51579" x="5995988" y="2327275"/>
          <p14:tracePt t="51585" x="6002338" y="2333625"/>
          <p14:tracePt t="51601" x="6008688" y="2338388"/>
          <p14:tracePt t="51609" x="6013450" y="2349500"/>
          <p14:tracePt t="51624" x="6019800" y="2360613"/>
          <p14:tracePt t="51633" x="6024563" y="2371725"/>
          <p14:tracePt t="51641" x="6024563" y="2378075"/>
          <p14:tracePt t="51649" x="6035675" y="2389188"/>
          <p14:tracePt t="51657" x="6042025" y="2406650"/>
          <p14:tracePt t="51665" x="6046788" y="2428875"/>
          <p14:tracePt t="51672" x="6057900" y="2444750"/>
          <p14:tracePt t="51681" x="6069013" y="2479675"/>
          <p14:tracePt t="51690" x="6075363" y="2490788"/>
          <p14:tracePt t="51697" x="6081713" y="2513013"/>
          <p14:tracePt t="51705" x="6086475" y="2528888"/>
          <p14:tracePt t="51713" x="6092825" y="2546350"/>
          <p14:tracePt t="51721" x="6097588" y="2574925"/>
          <p14:tracePt t="51731" x="6097588" y="2586038"/>
          <p14:tracePt t="51739" x="6097588" y="2608263"/>
          <p14:tracePt t="51749" x="6097588" y="2625725"/>
          <p14:tracePt t="51754" x="6097588" y="2641600"/>
          <p14:tracePt t="51763" x="6097588" y="2659063"/>
          <p14:tracePt t="51771" x="6097588" y="2670175"/>
          <p14:tracePt t="51778" x="6097588" y="2676525"/>
          <p14:tracePt t="51784" x="6097588" y="2687638"/>
          <p14:tracePt t="51793" x="6097588" y="2692400"/>
          <p14:tracePt t="51801" x="6092825" y="2698750"/>
          <p14:tracePt t="51809" x="6081713" y="2714625"/>
          <p14:tracePt t="51819" x="6075363" y="2725738"/>
          <p14:tracePt t="51825" x="6057900" y="2736850"/>
          <p14:tracePt t="51834" x="6046788" y="2754313"/>
          <p14:tracePt t="51841" x="6013450" y="2765425"/>
          <p14:tracePt t="51850" x="5984875" y="2782888"/>
          <p14:tracePt t="51857" x="5957888" y="2798763"/>
          <p14:tracePt t="51868" x="5922963" y="2816225"/>
          <p14:tracePt t="51873" x="5895975" y="2838450"/>
          <p14:tracePt t="51881" x="5861050" y="2855913"/>
          <p14:tracePt t="51889" x="5827713" y="2871788"/>
          <p14:tracePt t="51897" x="5788025" y="2895600"/>
          <p14:tracePt t="51905" x="5754688" y="2906713"/>
          <p14:tracePt t="51913" x="5721350" y="2917825"/>
          <p14:tracePt t="51921" x="5692775" y="2928938"/>
          <p14:tracePt t="51929" x="5659438" y="2940050"/>
          <p14:tracePt t="51936" x="5614988" y="2944813"/>
          <p14:tracePt t="51948" x="5564188" y="2951163"/>
          <p14:tracePt t="51958" x="5535613" y="2957513"/>
          <p14:tracePt t="51960" x="5495925" y="2968625"/>
          <p14:tracePt t="51969" x="5462588" y="2968625"/>
          <p14:tracePt t="51977" x="5434013" y="2973388"/>
          <p14:tracePt t="51989" x="5395913" y="2979738"/>
          <p14:tracePt t="51994" x="5360988" y="2984500"/>
          <p14:tracePt t="52001" x="5334000" y="2984500"/>
          <p14:tracePt t="52009" x="5299075" y="2990850"/>
          <p14:tracePt t="52017" x="5287963" y="2990850"/>
          <p14:tracePt t="52024" x="5276850" y="2995613"/>
          <p14:tracePt t="52033" x="5265738" y="2995613"/>
          <p14:tracePt t="52041" x="5260975" y="3001963"/>
          <p14:tracePt t="52050" x="5254625" y="3001963"/>
          <p14:tracePt t="52068" x="5243513" y="3006725"/>
          <p14:tracePt t="52905" x="5226050" y="3006725"/>
          <p14:tracePt t="52912" x="5214938" y="3024188"/>
          <p14:tracePt t="52921" x="5203825" y="3035300"/>
          <p14:tracePt t="52928" x="5187950" y="3046413"/>
          <p14:tracePt t="52937" x="5176838" y="3063875"/>
          <p14:tracePt t="52944" x="5164138" y="3074988"/>
          <p14:tracePt t="52953" x="5148263" y="3086100"/>
          <p14:tracePt t="52960" x="5148263" y="3092450"/>
          <p14:tracePt t="52969" x="5137150" y="3103563"/>
          <p14:tracePt t="52977" x="5126038" y="3108325"/>
          <p14:tracePt t="52984" x="5119688" y="3119438"/>
          <p14:tracePt t="52992" x="5114925" y="3125788"/>
          <p14:tracePt t="53001" x="5108575" y="3130550"/>
          <p14:tracePt t="53017" x="5097463" y="3141663"/>
          <p14:tracePt t="53025" x="5091113" y="3152775"/>
          <p14:tracePt t="53033" x="5080000" y="3165475"/>
          <p14:tracePt t="53041" x="5075238" y="3170238"/>
          <p14:tracePt t="53049" x="5064125" y="3181350"/>
          <p14:tracePt t="53057" x="5057775" y="3192463"/>
          <p14:tracePt t="53064" x="5041900" y="3214688"/>
          <p14:tracePt t="53072" x="5035550" y="3227388"/>
          <p14:tracePt t="53080" x="5024438" y="3243263"/>
          <p14:tracePt t="53089" x="5006975" y="3265488"/>
          <p14:tracePt t="53096" x="4991100" y="3282950"/>
          <p14:tracePt t="53105" x="4979988" y="3311525"/>
          <p14:tracePt t="53113" x="4962525" y="3333750"/>
          <p14:tracePt t="53120" x="4945063" y="3355975"/>
          <p14:tracePt t="53128" x="4929188" y="3384550"/>
          <p14:tracePt t="53136" x="4918075" y="3400425"/>
          <p14:tracePt t="53144" x="4895850" y="3429000"/>
          <p14:tracePt t="53152" x="4878388" y="3457575"/>
          <p14:tracePt t="53160" x="4860925" y="3490913"/>
          <p14:tracePt t="53169" x="4838700" y="3508375"/>
          <p14:tracePt t="53177" x="4827588" y="3535363"/>
          <p14:tracePt t="53185" x="4805363" y="3563938"/>
          <p14:tracePt t="53192" x="4783138" y="3592513"/>
          <p14:tracePt t="53201" x="4760913" y="3614738"/>
          <p14:tracePt t="53209" x="4743450" y="3636963"/>
          <p14:tracePt t="53217" x="4721225" y="3665538"/>
          <p14:tracePt t="53224" x="4699000" y="3692525"/>
          <p14:tracePt t="53233" x="4681538" y="3709988"/>
          <p14:tracePt t="53240" x="4652963" y="3754438"/>
          <p14:tracePt t="53248" x="4630738" y="3778250"/>
          <p14:tracePt t="53257" x="4614863" y="3811588"/>
          <p14:tracePt t="53265" x="4597400" y="3838575"/>
          <p14:tracePt t="53272" x="4586288" y="3867150"/>
          <p14:tracePt t="53280" x="4575175" y="3895725"/>
          <p14:tracePt t="53289" x="4557713" y="3935413"/>
          <p14:tracePt t="53296" x="4541838" y="3979863"/>
          <p14:tracePt t="53305" x="4529138" y="4002088"/>
          <p14:tracePt t="53312" x="4506913" y="4041775"/>
          <p14:tracePt t="53321" x="4491038" y="4075113"/>
          <p14:tracePt t="53331" x="4468813" y="4108450"/>
          <p14:tracePt t="53339" x="4445000" y="4143375"/>
          <p14:tracePt t="53347" x="4433888" y="4165600"/>
          <p14:tracePt t="53355" x="4422775" y="4181475"/>
          <p14:tracePt t="53363" x="4411663" y="4210050"/>
          <p14:tracePt t="53370" x="4400550" y="4227513"/>
          <p14:tracePt t="53377" x="4383088" y="4256088"/>
          <p14:tracePt t="53389" x="4367213" y="4278313"/>
          <p14:tracePt t="53392" x="4349750" y="4305300"/>
          <p14:tracePt t="53405" x="4338638" y="4333875"/>
          <p14:tracePt t="53408" x="4321175" y="4356100"/>
          <p14:tracePt t="53422" x="4305300" y="4384675"/>
          <p14:tracePt t="53424" x="4287838" y="4413250"/>
          <p14:tracePt t="53434" x="4276725" y="4429125"/>
          <p14:tracePt t="53440" x="4260850" y="4451350"/>
          <p14:tracePt t="53449" x="4237038" y="4475163"/>
          <p14:tracePt t="53457" x="4232275" y="4491038"/>
          <p14:tracePt t="53466" x="4214813" y="4513263"/>
          <p14:tracePt t="53473" x="4198938" y="4530725"/>
          <p14:tracePt t="53481" x="4181475" y="4559300"/>
          <p14:tracePt t="53489" x="4170363" y="4570413"/>
          <p14:tracePt t="53499" x="4164013" y="4586288"/>
          <p14:tracePt t="53504" x="4148138" y="4603750"/>
          <p14:tracePt t="53513" x="4130675" y="4632325"/>
          <p14:tracePt t="53521" x="4113213" y="4654550"/>
          <p14:tracePt t="53529" x="4097338" y="4683125"/>
          <p14:tracePt t="53537" x="4068763" y="4716463"/>
          <p14:tracePt t="53547" x="4046538" y="4749800"/>
          <p14:tracePt t="53557" x="4024313" y="4783138"/>
          <p14:tracePt t="53560" x="3995738" y="4818063"/>
          <p14:tracePt t="53569" x="3979863" y="4845050"/>
          <p14:tracePt t="53577" x="3956050" y="4873625"/>
          <p14:tracePt t="53585" x="3940175" y="4891088"/>
          <p14:tracePt t="53593" x="3922713" y="4918075"/>
          <p14:tracePt t="53601" x="3911600" y="4941888"/>
          <p14:tracePt t="53612" x="3894138" y="4964113"/>
          <p14:tracePt t="53621" x="3871913" y="4997450"/>
          <p14:tracePt t="53624" x="3856038" y="5019675"/>
          <p14:tracePt t="53634" x="3849688" y="5037138"/>
          <p14:tracePt t="53641" x="3832225" y="5048250"/>
          <p14:tracePt t="53649" x="3827463" y="5070475"/>
          <p14:tracePt t="53657" x="3810000" y="5092700"/>
          <p14:tracePt t="53665" x="3798888" y="5114925"/>
          <p14:tracePt t="53673" x="3794125" y="5126038"/>
          <p14:tracePt t="53685" x="3783013" y="5143500"/>
          <p14:tracePt t="53692" x="3771900" y="5160963"/>
          <p14:tracePt t="53696" x="3759200" y="5176838"/>
          <p14:tracePt t="53705" x="3754438" y="5194300"/>
          <p14:tracePt t="53713" x="3743325" y="5216525"/>
          <p14:tracePt t="53721" x="3721100" y="5245100"/>
          <p14:tracePt t="53729" x="3697288" y="5284788"/>
          <p14:tracePt t="53737" x="3675063" y="5329238"/>
          <p14:tracePt t="53744" x="3659188" y="5362575"/>
          <p14:tracePt t="53753" x="3636963" y="5402263"/>
          <p14:tracePt t="53761" x="3602038" y="5441950"/>
          <p14:tracePt t="53769" x="3586163" y="5468938"/>
          <p14:tracePt t="53777" x="3575050" y="5486400"/>
          <p14:tracePt t="53786" x="3557588" y="5508625"/>
          <p14:tracePt t="53792" x="3546475" y="5519738"/>
          <p14:tracePt t="53801" x="3535363" y="5530850"/>
          <p14:tracePt t="53809" x="3529013" y="5548313"/>
          <p14:tracePt t="53822" x="3517900" y="5559425"/>
          <p14:tracePt t="53826" x="3517900" y="5565775"/>
          <p14:tracePt t="53840" x="3513138" y="5576888"/>
          <p14:tracePt t="53849" x="3506788" y="5588000"/>
          <p14:tracePt t="53881" x="3506788" y="5592763"/>
          <p14:tracePt t="53889" x="3502025" y="5599113"/>
          <p14:tracePt t="53905" x="3495675" y="5610225"/>
          <p14:tracePt t="53913" x="3484563" y="5621338"/>
          <p14:tracePt t="53921" x="3478213" y="5632450"/>
          <p14:tracePt t="53929" x="3467100" y="5643563"/>
          <p14:tracePt t="53937" x="3455988" y="5665788"/>
          <p14:tracePt t="53945" x="3440113" y="5688013"/>
          <p14:tracePt t="53953" x="3433763" y="5705475"/>
          <p14:tracePt t="53961" x="3429000" y="5722938"/>
          <p14:tracePt t="54029" x="3422650" y="5722938"/>
          <p14:tracePt t="54044" x="3422650" y="5727700"/>
          <p14:tracePt t="54052" x="3411538" y="5734050"/>
          <p14:tracePt t="54057" x="3411538" y="5745163"/>
          <p14:tracePt t="54065" x="3400425" y="5749925"/>
          <p14:tracePt t="54081" x="3389313" y="5762625"/>
          <p14:tracePt t="54097" x="3389313" y="5767388"/>
          <p14:tracePt t="54121" x="3382963" y="5773738"/>
        </p14:tracePtLst>
      </p14:laserTraceLst>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E32D805E-8ECE-4E4B-86F5-1A1777F13551}"/>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contrast="8000"/>
                    </a14:imgEffect>
                  </a14:imgLayer>
                </a14:imgProps>
              </a:ext>
            </a:extLst>
          </a:blip>
          <a:stretch>
            <a:fillRect/>
          </a:stretch>
        </p:blipFill>
        <p:spPr>
          <a:xfrm>
            <a:off x="89756" y="188640"/>
            <a:ext cx="8964488" cy="6334341"/>
          </a:xfrm>
          <a:prstGeom prst="rect">
            <a:avLst/>
          </a:prstGeom>
        </p:spPr>
      </p:pic>
      <p:sp>
        <p:nvSpPr>
          <p:cNvPr id="3" name="正方形/長方形 2">
            <a:extLst>
              <a:ext uri="{FF2B5EF4-FFF2-40B4-BE49-F238E27FC236}">
                <a16:creationId xmlns:a16="http://schemas.microsoft.com/office/drawing/2014/main" id="{879E0478-D024-4A01-B843-0420F3C73A02}"/>
              </a:ext>
            </a:extLst>
          </p:cNvPr>
          <p:cNvSpPr/>
          <p:nvPr/>
        </p:nvSpPr>
        <p:spPr bwMode="auto">
          <a:xfrm>
            <a:off x="3203847" y="2780928"/>
            <a:ext cx="5746511" cy="3384376"/>
          </a:xfrm>
          <a:prstGeom prst="rect">
            <a:avLst/>
          </a:prstGeom>
          <a:noFill/>
          <a:ln w="25400" cap="sq" cmpd="sng" algn="ctr">
            <a:solidFill>
              <a:srgbClr val="FF0000"/>
            </a:solid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ja-JP" altLang="en-US" sz="2800" b="0" i="0" u="none" strike="noStrike" cap="none" normalizeH="0" baseline="0" dirty="0">
              <a:ln>
                <a:noFill/>
              </a:ln>
              <a:solidFill>
                <a:schemeClr val="bg1"/>
              </a:solidFill>
              <a:effectLst/>
              <a:latin typeface="游ゴシック" panose="020B0400000000000000" pitchFamily="50" charset="-128"/>
              <a:ea typeface="游ゴシック" panose="020B0400000000000000" pitchFamily="50" charset="-128"/>
            </a:endParaRPr>
          </a:p>
        </p:txBody>
      </p:sp>
      <p:sp>
        <p:nvSpPr>
          <p:cNvPr id="14" name="矢印: 右 13">
            <a:extLst>
              <a:ext uri="{FF2B5EF4-FFF2-40B4-BE49-F238E27FC236}">
                <a16:creationId xmlns:a16="http://schemas.microsoft.com/office/drawing/2014/main" id="{014A050D-E978-47D8-86DA-55E173D21DD7}"/>
              </a:ext>
            </a:extLst>
          </p:cNvPr>
          <p:cNvSpPr/>
          <p:nvPr/>
        </p:nvSpPr>
        <p:spPr bwMode="auto">
          <a:xfrm rot="10800000">
            <a:off x="5364088" y="2924944"/>
            <a:ext cx="576064" cy="288032"/>
          </a:xfrm>
          <a:prstGeom prst="rightArrow">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ja-JP" altLang="en-US" sz="2800" b="0" i="0" u="none" strike="noStrike" cap="none" normalizeH="0" baseline="0" dirty="0">
              <a:ln>
                <a:noFill/>
              </a:ln>
              <a:solidFill>
                <a:schemeClr val="bg1"/>
              </a:solidFill>
              <a:effectLst/>
              <a:latin typeface="游ゴシック" panose="020B0400000000000000" pitchFamily="50" charset="-128"/>
              <a:ea typeface="游ゴシック" panose="020B0400000000000000" pitchFamily="50" charset="-128"/>
            </a:endParaRPr>
          </a:p>
        </p:txBody>
      </p:sp>
      <p:sp>
        <p:nvSpPr>
          <p:cNvPr id="15" name="正方形/長方形 14">
            <a:extLst>
              <a:ext uri="{FF2B5EF4-FFF2-40B4-BE49-F238E27FC236}">
                <a16:creationId xmlns:a16="http://schemas.microsoft.com/office/drawing/2014/main" id="{4593C469-C3A9-45A4-8411-D739D106DDBB}"/>
              </a:ext>
            </a:extLst>
          </p:cNvPr>
          <p:cNvSpPr/>
          <p:nvPr/>
        </p:nvSpPr>
        <p:spPr>
          <a:xfrm>
            <a:off x="6019224" y="2899683"/>
            <a:ext cx="2852063" cy="338554"/>
          </a:xfrm>
          <a:prstGeom prst="rect">
            <a:avLst/>
          </a:prstGeom>
        </p:spPr>
        <p:txBody>
          <a:bodyPr wrap="none">
            <a:spAutoFit/>
          </a:bodyPr>
          <a:lstStyle/>
          <a:p>
            <a:r>
              <a:rPr lang="ja-JP" altLang="en-US" sz="1600" b="1" dirty="0">
                <a:solidFill>
                  <a:srgbClr val="FF0000"/>
                </a:solidFill>
                <a:latin typeface="游ゴシック" panose="020B0400000000000000" pitchFamily="50" charset="-128"/>
                <a:ea typeface="游ゴシック" panose="020B0400000000000000" pitchFamily="50" charset="-128"/>
              </a:rPr>
              <a:t>今春の時点で想定されていた</a:t>
            </a:r>
          </a:p>
        </p:txBody>
      </p:sp>
      <p:sp>
        <p:nvSpPr>
          <p:cNvPr id="4" name="正方形/長方形 3">
            <a:extLst>
              <a:ext uri="{FF2B5EF4-FFF2-40B4-BE49-F238E27FC236}">
                <a16:creationId xmlns:a16="http://schemas.microsoft.com/office/drawing/2014/main" id="{6E5E6D69-EA5D-42FD-83B6-E33D12650F58}"/>
              </a:ext>
            </a:extLst>
          </p:cNvPr>
          <p:cNvSpPr/>
          <p:nvPr/>
        </p:nvSpPr>
        <p:spPr bwMode="auto">
          <a:xfrm>
            <a:off x="3347864" y="4221088"/>
            <a:ext cx="2376264" cy="504056"/>
          </a:xfrm>
          <a:prstGeom prst="rect">
            <a:avLst/>
          </a:prstGeom>
          <a:solidFill>
            <a:srgbClr val="FECEE3">
              <a:alpha val="5098"/>
            </a:srgbClr>
          </a:solidFill>
          <a:ln w="5715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ja-JP" altLang="en-US" sz="2800" b="0" i="0" u="none" strike="noStrike" cap="none" normalizeH="0" baseline="0">
              <a:ln>
                <a:noFill/>
              </a:ln>
              <a:solidFill>
                <a:schemeClr val="bg1"/>
              </a:solidFill>
              <a:effectLst/>
              <a:latin typeface="游ゴシック" panose="020B0400000000000000" pitchFamily="50" charset="-128"/>
              <a:ea typeface="游ゴシック" panose="020B0400000000000000" pitchFamily="50" charset="-128"/>
            </a:endParaRPr>
          </a:p>
        </p:txBody>
      </p:sp>
      <p:sp>
        <p:nvSpPr>
          <p:cNvPr id="9" name="正方形/長方形 8">
            <a:extLst>
              <a:ext uri="{FF2B5EF4-FFF2-40B4-BE49-F238E27FC236}">
                <a16:creationId xmlns:a16="http://schemas.microsoft.com/office/drawing/2014/main" id="{718074CC-69EC-4085-9CC3-C027F064630A}"/>
              </a:ext>
            </a:extLst>
          </p:cNvPr>
          <p:cNvSpPr/>
          <p:nvPr/>
        </p:nvSpPr>
        <p:spPr>
          <a:xfrm>
            <a:off x="98096" y="6488668"/>
            <a:ext cx="832279" cy="369332"/>
          </a:xfrm>
          <a:prstGeom prst="rect">
            <a:avLst/>
          </a:prstGeom>
        </p:spPr>
        <p:txBody>
          <a:bodyPr wrap="none">
            <a:spAutoFit/>
          </a:bodyPr>
          <a:lstStyle/>
          <a:p>
            <a:r>
              <a:rPr lang="en-US" altLang="ja-JP" sz="1800" b="1" dirty="0">
                <a:solidFill>
                  <a:srgbClr val="002060"/>
                </a:solidFill>
                <a:latin typeface="游ゴシック" panose="020B0400000000000000" pitchFamily="50" charset="-128"/>
                <a:ea typeface="游ゴシック" panose="020B0400000000000000" pitchFamily="50" charset="-128"/>
              </a:rPr>
              <a:t>15/15</a:t>
            </a:r>
            <a:endParaRPr lang="ja-JP" altLang="en-US" sz="1800" b="1" dirty="0">
              <a:solidFill>
                <a:srgbClr val="002060"/>
              </a:solidFill>
              <a:latin typeface="游ゴシック" panose="020B0400000000000000" pitchFamily="50" charset="-128"/>
              <a:ea typeface="游ゴシック" panose="020B0400000000000000" pitchFamily="50" charset="-128"/>
            </a:endParaRPr>
          </a:p>
        </p:txBody>
      </p:sp>
      <p:pic>
        <p:nvPicPr>
          <p:cNvPr id="8" name="オーディオ 7">
            <a:hlinkClick r:id="" action="ppaction://media"/>
            <a:extLst>
              <a:ext uri="{FF2B5EF4-FFF2-40B4-BE49-F238E27FC236}">
                <a16:creationId xmlns:a16="http://schemas.microsoft.com/office/drawing/2014/main" id="{A6636E02-80F2-4BFE-A8B7-881B7181C17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691744546"/>
      </p:ext>
    </p:extLst>
  </p:cSld>
  <p:clrMapOvr>
    <a:masterClrMapping/>
  </p:clrMapOvr>
  <mc:AlternateContent xmlns:mc="http://schemas.openxmlformats.org/markup-compatibility/2006" xmlns:p14="http://schemas.microsoft.com/office/powerpoint/2010/main">
    <mc:Choice Requires="p14">
      <p:transition spd="slow" p14:dur="2000" advTm="52048"/>
    </mc:Choice>
    <mc:Fallback xmlns="">
      <p:transition spd="slow" advTm="520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extLst mod="1">
    <p:ext uri="{3A86A75C-4F4B-4683-9AE1-C65F6400EC91}">
      <p14:laserTraceLst xmlns:p14="http://schemas.microsoft.com/office/powerpoint/2010/main">
        <p14:tracePtLst>
          <p14:tracePt t="1404" x="3382963" y="5762625"/>
          <p14:tracePt t="1409" x="3382963" y="5756275"/>
          <p14:tracePt t="1418" x="3382963" y="5745163"/>
          <p14:tracePt t="1426" x="3382963" y="5734050"/>
          <p14:tracePt t="1434" x="3382963" y="5716588"/>
          <p14:tracePt t="1441" x="3389313" y="5705475"/>
          <p14:tracePt t="1450" x="3400425" y="5683250"/>
          <p14:tracePt t="1457" x="3405188" y="5672138"/>
          <p14:tracePt t="1466" x="3416300" y="5643563"/>
          <p14:tracePt t="1474" x="3429000" y="5621338"/>
          <p14:tracePt t="1481" x="3433763" y="5592763"/>
          <p14:tracePt t="1490" x="3440113" y="5570538"/>
          <p14:tracePt t="1497" x="3451225" y="5530850"/>
          <p14:tracePt t="1506" x="3462338" y="5508625"/>
          <p14:tracePt t="1513" x="3467100" y="5475288"/>
          <p14:tracePt t="1522" x="3478213" y="5446713"/>
          <p14:tracePt t="1533" x="3484563" y="5419725"/>
          <p14:tracePt t="1537" x="3490913" y="5391150"/>
          <p14:tracePt t="1545" x="3490913" y="5373688"/>
          <p14:tracePt t="1556" x="3490913" y="5357813"/>
          <p14:tracePt t="1565" x="3490913" y="5329238"/>
          <p14:tracePt t="1569" x="3490913" y="5318125"/>
          <p14:tracePt t="1578" x="3495675" y="5295900"/>
          <p14:tracePt t="1585" x="3495675" y="5278438"/>
          <p14:tracePt t="1596" x="3502025" y="5267325"/>
          <p14:tracePt t="1604" x="3513138" y="5245100"/>
          <p14:tracePt t="1609" x="3513138" y="5227638"/>
          <p14:tracePt t="1618" x="3513138" y="5216525"/>
          <p14:tracePt t="1626" x="3517900" y="5210175"/>
          <p14:tracePt t="1636" x="3517900" y="5205413"/>
          <p14:tracePt t="1641" x="3524250" y="5187950"/>
          <p14:tracePt t="1652" x="3524250" y="5172075"/>
          <p14:tracePt t="1659" x="3524250" y="5160963"/>
          <p14:tracePt t="1668" x="3524250" y="5143500"/>
          <p14:tracePt t="1673" x="3524250" y="5126038"/>
          <p14:tracePt t="1684" x="3524250" y="5114925"/>
          <p14:tracePt t="1689" x="3524250" y="5103813"/>
          <p14:tracePt t="1698" x="3524250" y="5099050"/>
          <p14:tracePt t="1705" x="3524250" y="5092700"/>
          <p14:tracePt t="1713" x="3524250" y="5076825"/>
          <p14:tracePt t="1722" x="3524250" y="5070475"/>
          <p14:tracePt t="1731" x="3524250" y="5064125"/>
          <p14:tracePt t="1739" x="3524250" y="5053013"/>
          <p14:tracePt t="1745" x="3524250" y="5041900"/>
          <p14:tracePt t="1758" x="3524250" y="5037138"/>
          <p14:tracePt t="1761" x="3524250" y="5026025"/>
          <p14:tracePt t="1770" x="3524250" y="5014913"/>
          <p14:tracePt t="1778" x="3524250" y="5002213"/>
          <p14:tracePt t="1785" x="3524250" y="4991100"/>
          <p14:tracePt t="1794" x="3524250" y="4986338"/>
          <p14:tracePt t="1801" x="3517900" y="4975225"/>
          <p14:tracePt t="1810" x="3517900" y="4968875"/>
          <p14:tracePt t="1826" x="3517900" y="4964113"/>
          <p14:tracePt t="1842" x="3517900" y="4957763"/>
          <p14:tracePt t="1858" x="3506788" y="4953000"/>
          <p14:tracePt t="1865" x="3506788" y="4941888"/>
          <p14:tracePt t="1874" x="3502025" y="4935538"/>
          <p14:tracePt t="1896" x="3495675" y="4924425"/>
          <p14:tracePt t="1898" x="3495675" y="4918075"/>
          <p14:tracePt t="17670" x="3495675" y="4906963"/>
          <p14:tracePt t="17675" x="3529013" y="4895850"/>
          <p14:tracePt t="17683" x="3590925" y="4867275"/>
          <p14:tracePt t="17692" x="3648075" y="4856163"/>
          <p14:tracePt t="17701" x="3709988" y="4840288"/>
          <p14:tracePt t="17706" x="3771900" y="4822825"/>
          <p14:tracePt t="17713" x="3838575" y="4800600"/>
          <p14:tracePt t="17721" x="3917950" y="4778375"/>
          <p14:tracePt t="17733" x="3979863" y="4756150"/>
          <p14:tracePt t="17741" x="4046538" y="4738688"/>
          <p14:tracePt t="17745" x="4113213" y="4733925"/>
          <p14:tracePt t="17753" x="4175125" y="4721225"/>
          <p14:tracePt t="17761" x="4232275" y="4699000"/>
          <p14:tracePt t="17769" x="4283075" y="4687888"/>
          <p14:tracePt t="17777" x="4321175" y="4676775"/>
          <p14:tracePt t="17785" x="4360863" y="4672013"/>
          <p14:tracePt t="17793" x="4400550" y="4665663"/>
          <p14:tracePt t="17801" x="4440238" y="4659313"/>
          <p14:tracePt t="17809" x="4491038" y="4648200"/>
          <p14:tracePt t="17817" x="4541838" y="4643438"/>
          <p14:tracePt t="17825" x="4591050" y="4637088"/>
          <p14:tracePt t="17834" x="4641850" y="4632325"/>
          <p14:tracePt t="17841" x="4692650" y="4621213"/>
          <p14:tracePt t="17849" x="4732338" y="4610100"/>
          <p14:tracePt t="17857" x="4760913" y="4598988"/>
          <p14:tracePt t="17865" x="4794250" y="4586288"/>
          <p14:tracePt t="17873" x="4822825" y="4581525"/>
          <p14:tracePt t="17884" x="4849813" y="4575175"/>
          <p14:tracePt t="17889" x="4867275" y="4575175"/>
          <p14:tracePt t="17897" x="4883150" y="4575175"/>
          <p14:tracePt t="17905" x="4900613" y="4575175"/>
          <p14:tracePt t="17913" x="4918075" y="4575175"/>
          <p14:tracePt t="17921" x="4940300" y="4575175"/>
          <p14:tracePt t="17929" x="4962525" y="4575175"/>
          <p14:tracePt t="17937" x="4995863" y="4575175"/>
          <p14:tracePt t="17945" x="5018088" y="4575175"/>
          <p14:tracePt t="17953" x="5046663" y="4575175"/>
          <p14:tracePt t="17961" x="5064125" y="4575175"/>
          <p14:tracePt t="17969" x="5086350" y="4575175"/>
          <p14:tracePt t="17977" x="5114925" y="4575175"/>
          <p14:tracePt t="17985" x="5137150" y="4575175"/>
          <p14:tracePt t="17993" x="5164138" y="4575175"/>
          <p14:tracePt t="18001" x="5203825" y="4581525"/>
          <p14:tracePt t="18009" x="5249863" y="4581525"/>
          <p14:tracePt t="18017" x="5283200" y="4586288"/>
          <p14:tracePt t="18025" x="5311775" y="4586288"/>
          <p14:tracePt t="18034" x="5327650" y="4586288"/>
          <p14:tracePt t="18041" x="5349875" y="4586288"/>
          <p14:tracePt t="18049" x="5367338" y="4586288"/>
          <p14:tracePt t="18057" x="5389563" y="4592638"/>
          <p14:tracePt t="18065" x="5422900" y="4598988"/>
          <p14:tracePt t="18073" x="5446713" y="4598988"/>
          <p14:tracePt t="18081" x="5468938" y="4603750"/>
          <p14:tracePt t="18089" x="5495925" y="4610100"/>
          <p14:tracePt t="18098" x="5519738" y="4614863"/>
          <p14:tracePt t="18105" x="5535613" y="4614863"/>
          <p14:tracePt t="18114" x="5553075" y="4614863"/>
          <p14:tracePt t="18121" x="5568950" y="4614863"/>
          <p14:tracePt t="18129" x="5597525" y="4621213"/>
          <p14:tracePt t="18137" x="5630863" y="4625975"/>
          <p14:tracePt t="18145" x="5670550" y="4632325"/>
          <p14:tracePt t="18153" x="5699125" y="4637088"/>
          <p14:tracePt t="18162" x="5738813" y="4637088"/>
          <p14:tracePt t="18169" x="5772150" y="4643438"/>
          <p14:tracePt t="18178" x="5800725" y="4643438"/>
          <p14:tracePt t="18185" x="5822950" y="4643438"/>
          <p14:tracePt t="18194" x="5856288" y="4648200"/>
          <p14:tracePt t="18201" x="5878513" y="4648200"/>
          <p14:tracePt t="18209" x="5907088" y="4659313"/>
          <p14:tracePt t="18217" x="5918200" y="4659313"/>
          <p14:tracePt t="18225" x="5929313" y="4659313"/>
          <p14:tracePt t="18242" x="5935663" y="4659313"/>
          <p14:tracePt t="18281" x="5940425" y="4659313"/>
          <p14:tracePt t="18297" x="5946775" y="4672013"/>
          <p14:tracePt t="18305" x="5957888" y="4676775"/>
          <p14:tracePt t="18313" x="5957888" y="4683125"/>
          <p14:tracePt t="18321" x="5969000" y="4687888"/>
          <p14:tracePt t="18329" x="5973763" y="4694238"/>
          <p14:tracePt t="18338" x="5980113" y="4705350"/>
          <p14:tracePt t="18345" x="5991225" y="4710113"/>
          <p14:tracePt t="18353" x="5991225" y="4716463"/>
          <p14:tracePt t="18361" x="5995988" y="4716463"/>
          <p14:tracePt t="18385" x="6002338" y="4721225"/>
          <p14:tracePt t="18409" x="6002338" y="4727575"/>
          <p14:tracePt t="18441" x="6002338" y="4733925"/>
          <p14:tracePt t="18450" x="6002338" y="4738688"/>
          <p14:tracePt t="18465" x="6002338" y="4745038"/>
          <p14:tracePt t="18473" x="6002338" y="4749800"/>
          <p14:tracePt t="18481" x="6002338" y="4756150"/>
          <p14:tracePt t="18490" x="6002338" y="4760913"/>
          <p14:tracePt t="18497" x="6002338" y="4767263"/>
          <p14:tracePt t="18505" x="6002338" y="4778375"/>
          <p14:tracePt t="18513" x="6002338" y="4783138"/>
          <p14:tracePt t="18521" x="6002338" y="4789488"/>
          <p14:tracePt t="18529" x="5995988" y="4800600"/>
          <p14:tracePt t="18538" x="5991225" y="4811713"/>
          <p14:tracePt t="18545" x="5984875" y="4818063"/>
          <p14:tracePt t="18553" x="5973763" y="4833938"/>
          <p14:tracePt t="18561" x="5969000" y="4845050"/>
          <p14:tracePt t="18569" x="5962650" y="4856163"/>
          <p14:tracePt t="18577" x="5946775" y="4873625"/>
          <p14:tracePt t="18585" x="5940425" y="4891088"/>
          <p14:tracePt t="18593" x="5929313" y="4902200"/>
          <p14:tracePt t="18601" x="5911850" y="4918075"/>
          <p14:tracePt t="18609" x="5900738" y="4929188"/>
          <p14:tracePt t="18618" x="5889625" y="4941888"/>
          <p14:tracePt t="18625" x="5878513" y="4953000"/>
          <p14:tracePt t="18634" x="5861050" y="4964113"/>
          <p14:tracePt t="18641" x="5849938" y="4968875"/>
          <p14:tracePt t="18649" x="5834063" y="4979988"/>
          <p14:tracePt t="18657" x="5816600" y="4991100"/>
          <p14:tracePt t="18666" x="5794375" y="5002213"/>
          <p14:tracePt t="18674" x="5772150" y="5014913"/>
          <p14:tracePt t="18684" x="5749925" y="5026025"/>
          <p14:tracePt t="18695" x="5732463" y="5037138"/>
          <p14:tracePt t="18697" x="5703888" y="5053013"/>
          <p14:tracePt t="18709" x="5676900" y="5076825"/>
          <p14:tracePt t="18715" x="5653088" y="5087938"/>
          <p14:tracePt t="18725" x="5619750" y="5103813"/>
          <p14:tracePt t="18729" x="5575300" y="5121275"/>
          <p14:tracePt t="18739" x="5519738" y="5137150"/>
          <p14:tracePt t="18745" x="5473700" y="5154613"/>
          <p14:tracePt t="18757" x="5418138" y="5172075"/>
          <p14:tracePt t="18761" x="5372100" y="5183188"/>
          <p14:tracePt t="18769" x="5316538" y="5194300"/>
          <p14:tracePt t="18780" x="5272088" y="5210175"/>
          <p14:tracePt t="18789" x="5221288" y="5222875"/>
          <p14:tracePt t="18793" x="5170488" y="5227638"/>
          <p14:tracePt t="18802" x="5108575" y="5233988"/>
          <p14:tracePt t="18809" x="5057775" y="5233988"/>
          <p14:tracePt t="18818" x="4995863" y="5233988"/>
          <p14:tracePt t="18825" x="4940300" y="5233988"/>
          <p14:tracePt t="18835" x="4883150" y="5233988"/>
          <p14:tracePt t="18844" x="4810125" y="5233988"/>
          <p14:tracePt t="18852" x="4754563" y="5233988"/>
          <p14:tracePt t="18859" x="4675188" y="5233988"/>
          <p14:tracePt t="18869" x="4608513" y="5233988"/>
          <p14:tracePt t="18873" x="4541838" y="5233988"/>
          <p14:tracePt t="18883" x="4479925" y="5233988"/>
          <p14:tracePt t="18901" x="4378325" y="5233988"/>
          <p14:tracePt t="18905" x="4327525" y="5233988"/>
          <p14:tracePt t="18914" x="4276725" y="5233988"/>
          <p14:tracePt t="18921" x="4232275" y="5233988"/>
          <p14:tracePt t="18930" x="4181475" y="5233988"/>
          <p14:tracePt t="18940" x="4141788" y="5227638"/>
          <p14:tracePt t="18948" x="4097338" y="5222875"/>
          <p14:tracePt t="18956" x="4057650" y="5210175"/>
          <p14:tracePt t="18964" x="4006850" y="5187950"/>
          <p14:tracePt t="18973" x="3967163" y="5176838"/>
          <p14:tracePt t="18977" x="3933825" y="5172075"/>
          <p14:tracePt t="18985" x="3889375" y="5154613"/>
          <p14:tracePt t="18994" x="3849688" y="5143500"/>
          <p14:tracePt t="19001" x="3805238" y="5132388"/>
          <p14:tracePt t="19010" x="3765550" y="5121275"/>
          <p14:tracePt t="19018" x="3725863" y="5110163"/>
          <p14:tracePt t="19028" x="3697288" y="5099050"/>
          <p14:tracePt t="19039" x="3652838" y="5076825"/>
          <p14:tracePt t="19041" x="3613150" y="5059363"/>
          <p14:tracePt t="19050" x="3575050" y="5041900"/>
          <p14:tracePt t="19057" x="3517900" y="5019675"/>
          <p14:tracePt t="19066" x="3473450" y="4991100"/>
          <p14:tracePt t="19074" x="3422650" y="4957763"/>
          <p14:tracePt t="19081" x="3378200" y="4935538"/>
          <p14:tracePt t="19090" x="3321050" y="4906963"/>
          <p14:tracePt t="19098" x="3270250" y="4873625"/>
          <p14:tracePt t="19105" x="3214688" y="4845050"/>
          <p14:tracePt t="19114" x="3175000" y="4822825"/>
          <p14:tracePt t="19121" x="3135313" y="4789488"/>
          <p14:tracePt t="19129" x="3101975" y="4760913"/>
          <p14:tracePt t="19138" x="3057525" y="4733925"/>
          <p14:tracePt t="19148" x="3035300" y="4710113"/>
          <p14:tracePt t="19156" x="3006725" y="4683125"/>
          <p14:tracePt t="19161" x="2989263" y="4665663"/>
          <p14:tracePt t="19169" x="2967038" y="4637088"/>
          <p14:tracePt t="19178" x="2951163" y="4610100"/>
          <p14:tracePt t="19190" x="2933700" y="4575175"/>
          <p14:tracePt t="19193" x="2922588" y="4548188"/>
          <p14:tracePt t="19201" x="2911475" y="4513263"/>
          <p14:tracePt t="19210" x="2889250" y="4475163"/>
          <p14:tracePt t="19223" x="2882900" y="4440238"/>
          <p14:tracePt t="19225" x="2867025" y="4413250"/>
          <p14:tracePt t="19235" x="2854325" y="4378325"/>
          <p14:tracePt t="19241" x="2849563" y="4362450"/>
          <p14:tracePt t="19250" x="2843213" y="4340225"/>
          <p14:tracePt t="19257" x="2832100" y="4305300"/>
          <p14:tracePt t="19269" x="2832100" y="4289425"/>
          <p14:tracePt t="19276" x="2827338" y="4271963"/>
          <p14:tracePt t="19281" x="2820988" y="4249738"/>
          <p14:tracePt t="19289" x="2816225" y="4221163"/>
          <p14:tracePt t="19297" x="2816225" y="4205288"/>
          <p14:tracePt t="19305" x="2816225" y="4187825"/>
          <p14:tracePt t="19314" x="2809875" y="4170363"/>
          <p14:tracePt t="19321" x="2809875" y="4159250"/>
          <p14:tracePt t="19330" x="2809875" y="4148138"/>
          <p14:tracePt t="19337" x="2809875" y="4137025"/>
          <p14:tracePt t="19346" x="2809875" y="4132263"/>
          <p14:tracePt t="19353" x="2809875" y="4114800"/>
          <p14:tracePt t="19363" x="2809875" y="4108450"/>
          <p14:tracePt t="19369" x="2816225" y="4097338"/>
          <p14:tracePt t="19378" x="2816225" y="4086225"/>
          <p14:tracePt t="19385" x="2820988" y="4075113"/>
          <p14:tracePt t="19394" x="2827338" y="4075113"/>
          <p14:tracePt t="19401" x="2838450" y="4059238"/>
          <p14:tracePt t="19410" x="2849563" y="4048125"/>
          <p14:tracePt t="19422" x="2871788" y="4030663"/>
          <p14:tracePt t="19426" x="2905125" y="4008438"/>
          <p14:tracePt t="19435" x="2916238" y="3997325"/>
          <p14:tracePt t="19442" x="2951163" y="3979863"/>
          <p14:tracePt t="19452" x="2978150" y="3957638"/>
          <p14:tracePt t="19462" x="3000375" y="3935413"/>
          <p14:tracePt t="19465" x="3024188" y="3917950"/>
          <p14:tracePt t="19474" x="3051175" y="3906838"/>
          <p14:tracePt t="19481" x="3074988" y="3889375"/>
          <p14:tracePt t="19491" x="3101975" y="3878263"/>
          <p14:tracePt t="19497" x="3124200" y="3867150"/>
          <p14:tracePt t="19506" x="3159125" y="3856038"/>
          <p14:tracePt t="19513" x="3192463" y="3851275"/>
          <p14:tracePt t="19521" x="3232150" y="3838575"/>
          <p14:tracePt t="19530" x="3259138" y="3827463"/>
          <p14:tracePt t="19538" x="3298825" y="3816350"/>
          <p14:tracePt t="19548" x="3332163" y="3805238"/>
          <p14:tracePt t="19556" x="3371850" y="3794125"/>
          <p14:tracePt t="19561" x="3405188" y="3789363"/>
          <p14:tracePt t="19569" x="3440113" y="3783013"/>
          <p14:tracePt t="19577" x="3478213" y="3771900"/>
          <p14:tracePt t="19585" x="3517900" y="3765550"/>
          <p14:tracePt t="19594" x="3563938" y="3760788"/>
          <p14:tracePt t="19602" x="3602038" y="3754438"/>
          <p14:tracePt t="19609" x="3648075" y="3749675"/>
          <p14:tracePt t="19625" x="3686175" y="3743325"/>
          <p14:tracePt t="19627" x="3732213" y="3721100"/>
          <p14:tracePt t="19634" x="3776663" y="3716338"/>
          <p14:tracePt t="19642" x="3821113" y="3709988"/>
          <p14:tracePt t="19649" x="3871913" y="3698875"/>
          <p14:tracePt t="19657" x="3917950" y="3687763"/>
          <p14:tracePt t="19666" x="3956050" y="3681413"/>
          <p14:tracePt t="19674" x="3984625" y="3681413"/>
          <p14:tracePt t="19686" x="4024313" y="3676650"/>
          <p14:tracePt t="19693" x="4064000" y="3676650"/>
          <p14:tracePt t="19697" x="4102100" y="3676650"/>
          <p14:tracePt t="19705" x="4137025" y="3670300"/>
          <p14:tracePt t="19714" x="4175125" y="3670300"/>
          <p14:tracePt t="19722" x="4214813" y="3670300"/>
          <p14:tracePt t="19729" x="4265613" y="3670300"/>
          <p14:tracePt t="19738" x="4321175" y="3670300"/>
          <p14:tracePt t="19745" x="4371975" y="3670300"/>
          <p14:tracePt t="19753" x="4422775" y="3670300"/>
          <p14:tracePt t="19762" x="4479925" y="3670300"/>
          <p14:tracePt t="19769" x="4529138" y="3670300"/>
          <p14:tracePt t="19780" x="4579938" y="3670300"/>
          <p14:tracePt t="19785" x="4619625" y="3670300"/>
          <p14:tracePt t="19794" x="4664075" y="3670300"/>
          <p14:tracePt t="19801" x="4692650" y="3670300"/>
          <p14:tracePt t="19810" x="4725988" y="3670300"/>
          <p14:tracePt t="19818" x="4754563" y="3670300"/>
          <p14:tracePt t="19825" x="4776788" y="3670300"/>
          <p14:tracePt t="19834" x="4805363" y="3670300"/>
          <p14:tracePt t="19842" x="4833938" y="3681413"/>
          <p14:tracePt t="19850" x="4872038" y="3687763"/>
          <p14:tracePt t="19858" x="4918075" y="3692525"/>
          <p14:tracePt t="19867" x="4957763" y="3705225"/>
          <p14:tracePt t="19874" x="5002213" y="3716338"/>
          <p14:tracePt t="19885" x="5046663" y="3732213"/>
          <p14:tracePt t="19889" x="5097463" y="3743325"/>
          <p14:tracePt t="19898" x="5148263" y="3754438"/>
          <p14:tracePt t="19905" x="5192713" y="3778250"/>
          <p14:tracePt t="19914" x="5249863" y="3794125"/>
          <p14:tracePt t="19922" x="5276850" y="3800475"/>
          <p14:tracePt t="19930" x="5311775" y="3811588"/>
          <p14:tracePt t="19937" x="5345113" y="3822700"/>
          <p14:tracePt t="19945" x="5360988" y="3827463"/>
          <p14:tracePt t="19954" x="5384800" y="3844925"/>
          <p14:tracePt t="19962" x="5395913" y="3851275"/>
          <p14:tracePt t="19973" x="5411788" y="3867150"/>
          <p14:tracePt t="19977" x="5434013" y="3878263"/>
          <p14:tracePt t="19985" x="5451475" y="3895725"/>
          <p14:tracePt t="19994" x="5473700" y="3913188"/>
          <p14:tracePt t="20001" x="5491163" y="3924300"/>
          <p14:tracePt t="20010" x="5519738" y="3940175"/>
          <p14:tracePt t="20018" x="5535613" y="3957638"/>
          <p14:tracePt t="20025" x="5557838" y="3968750"/>
          <p14:tracePt t="20033" x="5586413" y="3990975"/>
          <p14:tracePt t="20042" x="5603875" y="4013200"/>
          <p14:tracePt t="20049" x="5630863" y="4035425"/>
          <p14:tracePt t="20057" x="5653088" y="4052888"/>
          <p14:tracePt t="20065" x="5676900" y="4075113"/>
          <p14:tracePt t="20073" x="5703888" y="4103688"/>
          <p14:tracePt t="20081" x="5721350" y="4114800"/>
          <p14:tracePt t="20089" x="5743575" y="4137025"/>
          <p14:tracePt t="20097" x="5765800" y="4159250"/>
          <p14:tracePt t="20105" x="5776913" y="4170363"/>
          <p14:tracePt t="20113" x="5800725" y="4194175"/>
          <p14:tracePt t="20121" x="5811838" y="4205288"/>
          <p14:tracePt t="20129" x="5827713" y="4216400"/>
          <p14:tracePt t="20137" x="5827713" y="4227513"/>
          <p14:tracePt t="20145" x="5845175" y="4243388"/>
          <p14:tracePt t="20153" x="5849938" y="4256088"/>
          <p14:tracePt t="20161" x="5856288" y="4267200"/>
          <p14:tracePt t="20169" x="5867400" y="4289425"/>
          <p14:tracePt t="20177" x="5867400" y="4294188"/>
          <p14:tracePt t="20185" x="5873750" y="4305300"/>
          <p14:tracePt t="20193" x="5878513" y="4322763"/>
          <p14:tracePt t="20201" x="5884863" y="4340225"/>
          <p14:tracePt t="20209" x="5884863" y="4351338"/>
          <p14:tracePt t="20218" x="5895975" y="4373563"/>
          <p14:tracePt t="20225" x="5900738" y="4384675"/>
          <p14:tracePt t="20233" x="5900738" y="4395788"/>
          <p14:tracePt t="20241" x="5907088" y="4413250"/>
          <p14:tracePt t="20249" x="5907088" y="4424363"/>
          <p14:tracePt t="20257" x="5911850" y="4435475"/>
          <p14:tracePt t="20265" x="5918200" y="4451350"/>
          <p14:tracePt t="20273" x="5918200" y="4468813"/>
          <p14:tracePt t="20281" x="5918200" y="4479925"/>
          <p14:tracePt t="20289" x="5918200" y="4491038"/>
          <p14:tracePt t="20297" x="5918200" y="4502150"/>
          <p14:tracePt t="20305" x="5918200" y="4513263"/>
          <p14:tracePt t="20313" x="5918200" y="4530725"/>
          <p14:tracePt t="20321" x="5918200" y="4541838"/>
          <p14:tracePt t="20329" x="5918200" y="4552950"/>
          <p14:tracePt t="20337" x="5918200" y="4575175"/>
          <p14:tracePt t="20345" x="5918200" y="4586288"/>
          <p14:tracePt t="20353" x="5911850" y="4598988"/>
          <p14:tracePt t="20361" x="5907088" y="4614863"/>
          <p14:tracePt t="20369" x="5895975" y="4632325"/>
          <p14:tracePt t="20377" x="5884863" y="4648200"/>
          <p14:tracePt t="20385" x="5878513" y="4659313"/>
          <p14:tracePt t="20393" x="5867400" y="4672013"/>
          <p14:tracePt t="20402" x="5861050" y="4687888"/>
          <p14:tracePt t="20409" x="5849938" y="4705350"/>
          <p14:tracePt t="20418" x="5838825" y="4721225"/>
          <p14:tracePt t="20425" x="5827713" y="4727575"/>
          <p14:tracePt t="20433" x="5816600" y="4756150"/>
          <p14:tracePt t="20442" x="5794375" y="4772025"/>
          <p14:tracePt t="20449" x="5783263" y="4789488"/>
          <p14:tracePt t="20457" x="5761038" y="4811713"/>
          <p14:tracePt t="20465" x="5738813" y="4833938"/>
          <p14:tracePt t="20473" x="5715000" y="4856163"/>
          <p14:tracePt t="20481" x="5688013" y="4884738"/>
          <p14:tracePt t="20490" x="5653088" y="4906963"/>
          <p14:tracePt t="20497" x="5626100" y="4929188"/>
          <p14:tracePt t="20505" x="5597525" y="4946650"/>
          <p14:tracePt t="20513" x="5564188" y="4957763"/>
          <p14:tracePt t="20521" x="5530850" y="4979988"/>
          <p14:tracePt t="20529" x="5491163" y="4991100"/>
          <p14:tracePt t="20538" x="5451475" y="5002213"/>
          <p14:tracePt t="20545" x="5407025" y="5014913"/>
          <p14:tracePt t="20553" x="5360988" y="5030788"/>
          <p14:tracePt t="20561" x="5299075" y="5048250"/>
          <p14:tracePt t="20569" x="5249863" y="5059363"/>
          <p14:tracePt t="20577" x="5199063" y="5076825"/>
          <p14:tracePt t="20585" x="5141913" y="5087938"/>
          <p14:tracePt t="20593" x="5068888" y="5110163"/>
          <p14:tracePt t="20602" x="5006975" y="5114925"/>
          <p14:tracePt t="20609" x="4940300" y="5126038"/>
          <p14:tracePt t="20619" x="4872038" y="5132388"/>
          <p14:tracePt t="20625" x="4805363" y="5143500"/>
          <p14:tracePt t="20634" x="4737100" y="5149850"/>
          <p14:tracePt t="20641" x="4675188" y="5160963"/>
          <p14:tracePt t="20649" x="4614863" y="5172075"/>
          <p14:tracePt t="20657" x="4546600" y="5183188"/>
          <p14:tracePt t="20665" x="4484688" y="5187950"/>
          <p14:tracePt t="20673" x="4429125" y="5194300"/>
          <p14:tracePt t="20682" x="4367213" y="5205413"/>
          <p14:tracePt t="20689" x="4305300" y="5205413"/>
          <p14:tracePt t="20698" x="4254500" y="5205413"/>
          <p14:tracePt t="20705" x="4192588" y="5205413"/>
          <p14:tracePt t="20713" x="4148138" y="5205413"/>
          <p14:tracePt t="20721" x="4097338" y="5205413"/>
          <p14:tracePt t="20729" x="4052888" y="5205413"/>
          <p14:tracePt t="20738" x="4017963" y="5205413"/>
          <p14:tracePt t="20745" x="3979863" y="5205413"/>
          <p14:tracePt t="20753" x="3962400" y="5199063"/>
          <p14:tracePt t="20763" x="3951288" y="5199063"/>
          <p14:tracePt t="20769" x="3940175" y="5194300"/>
          <p14:tracePt t="20777" x="3933825" y="5187950"/>
          <p14:tracePt t="20785" x="3917950" y="5183188"/>
          <p14:tracePt t="20793" x="3905250" y="5176838"/>
          <p14:tracePt t="20802" x="3894138" y="5165725"/>
          <p14:tracePt t="20809" x="3878263" y="5165725"/>
          <p14:tracePt t="20818" x="3849688" y="5154613"/>
          <p14:tracePt t="20825" x="3810000" y="5137150"/>
          <p14:tracePt t="20833" x="3787775" y="5132388"/>
          <p14:tracePt t="20843" x="3748088" y="5126038"/>
          <p14:tracePt t="20849" x="3709988" y="5126038"/>
          <p14:tracePt t="20858" x="3675063" y="5114925"/>
          <p14:tracePt t="20868" x="3659188" y="5114925"/>
          <p14:tracePt t="20874" x="3641725" y="5110163"/>
          <p14:tracePt t="20891" x="3608388" y="5099050"/>
          <p14:tracePt t="20899" x="3579813" y="5087938"/>
          <p14:tracePt t="20907" x="3568700" y="5076825"/>
          <p14:tracePt t="20915" x="3557588" y="5076825"/>
          <p14:tracePt t="20925" x="3540125" y="5064125"/>
          <p14:tracePt t="20930" x="3529013" y="5059363"/>
          <p14:tracePt t="20937" x="3495675" y="5048250"/>
          <p14:tracePt t="20946" x="3462338" y="5030788"/>
          <p14:tracePt t="20953" x="3440113" y="5019675"/>
          <p14:tracePt t="20962" x="3429000" y="5019675"/>
          <p14:tracePt t="20972" x="3416300" y="5014913"/>
          <p14:tracePt t="21066" x="3411538" y="5014913"/>
          <p14:tracePt t="21092" x="3405188" y="5008563"/>
          <p14:tracePt t="35363" x="3394075" y="5008563"/>
          <p14:tracePt t="35370" x="3371850" y="5008563"/>
          <p14:tracePt t="35377" x="3349625" y="5008563"/>
          <p14:tracePt t="35386" x="3321050" y="5008563"/>
          <p14:tracePt t="35393" x="3309938" y="5008563"/>
          <p14:tracePt t="35402" x="3298825" y="5008563"/>
          <p14:tracePt t="35409" x="3287713" y="5008563"/>
          <p14:tracePt t="35418" x="3282950" y="5008563"/>
          <p14:tracePt t="35425" x="3265488" y="5002213"/>
          <p14:tracePt t="35436" x="3232150" y="5002213"/>
          <p14:tracePt t="35444" x="3203575" y="4997450"/>
          <p14:tracePt t="35452" x="3181350" y="4991100"/>
          <p14:tracePt t="35461" x="3163888" y="4991100"/>
          <p14:tracePt t="35468" x="3159125" y="4991100"/>
          <p14:tracePt t="36049" x="3175000" y="4986338"/>
          <p14:tracePt t="36057" x="3203575" y="4979988"/>
          <p14:tracePt t="36065" x="3243263" y="4975225"/>
          <p14:tracePt t="36073" x="3287713" y="4968875"/>
          <p14:tracePt t="36081" x="3327400" y="4964113"/>
          <p14:tracePt t="36090" x="3367088" y="4957763"/>
          <p14:tracePt t="36097" x="3422650" y="4953000"/>
          <p14:tracePt t="36105" x="3455988" y="4953000"/>
          <p14:tracePt t="36113" x="3502025" y="4953000"/>
          <p14:tracePt t="36121" x="3535363" y="4953000"/>
          <p14:tracePt t="36129" x="3568700" y="4953000"/>
          <p14:tracePt t="36137" x="3602038" y="4953000"/>
          <p14:tracePt t="36145" x="3641725" y="4953000"/>
          <p14:tracePt t="36153" x="3675063" y="4953000"/>
          <p14:tracePt t="36161" x="3725863" y="4946650"/>
          <p14:tracePt t="36169" x="3776663" y="4941888"/>
          <p14:tracePt t="36177" x="3816350" y="4941888"/>
          <p14:tracePt t="36185" x="3856038" y="4935538"/>
          <p14:tracePt t="36194" x="3883025" y="4935538"/>
          <p14:tracePt t="36201" x="3917950" y="4929188"/>
          <p14:tracePt t="36210" x="3944938" y="4929188"/>
          <p14:tracePt t="36217" x="3967163" y="4929188"/>
          <p14:tracePt t="36225" x="3990975" y="4929188"/>
          <p14:tracePt t="36233" x="4006850" y="4929188"/>
          <p14:tracePt t="36241" x="4029075" y="4929188"/>
          <p14:tracePt t="36249" x="4052888" y="4929188"/>
          <p14:tracePt t="36257" x="4090988" y="4929188"/>
          <p14:tracePt t="36265" x="4125913" y="4929188"/>
          <p14:tracePt t="36273" x="4170363" y="4929188"/>
          <p14:tracePt t="36281" x="4214813" y="4929188"/>
          <p14:tracePt t="36290" x="4260850" y="4929188"/>
          <p14:tracePt t="36297" x="4310063" y="4929188"/>
          <p14:tracePt t="36305" x="4360863" y="4929188"/>
          <p14:tracePt t="36313" x="4406900" y="4929188"/>
          <p14:tracePt t="36322" x="4462463" y="4929188"/>
          <p14:tracePt t="36329" x="4518025" y="4929188"/>
          <p14:tracePt t="36338" x="4575175" y="4929188"/>
          <p14:tracePt t="36345" x="4619625" y="4924425"/>
          <p14:tracePt t="36353" x="4664075" y="4913313"/>
          <p14:tracePt t="36361" x="4710113" y="4906963"/>
          <p14:tracePt t="36370" x="4754563" y="4902200"/>
          <p14:tracePt t="36377" x="4787900" y="4895850"/>
          <p14:tracePt t="36385" x="4822825" y="4891088"/>
          <p14:tracePt t="36394" x="4856163" y="4884738"/>
          <p14:tracePt t="36402" x="4895850" y="4879975"/>
          <p14:tracePt t="36409" x="4933950" y="4873625"/>
          <p14:tracePt t="36418" x="4979988" y="4867275"/>
          <p14:tracePt t="36425" x="5030788" y="4862513"/>
          <p14:tracePt t="36433" x="5064125" y="4856163"/>
          <p14:tracePt t="36441" x="5103813" y="4851400"/>
          <p14:tracePt t="36450" x="5141913" y="4845050"/>
          <p14:tracePt t="36458" x="5176838" y="4845050"/>
          <p14:tracePt t="36468" x="5199063" y="4840288"/>
          <p14:tracePt t="36478" x="5221288" y="4840288"/>
          <p14:tracePt t="36483" x="5249863" y="4833938"/>
          <p14:tracePt t="36493" x="5265738" y="4833938"/>
          <p14:tracePt t="36497" x="5287963" y="4833938"/>
          <p14:tracePt t="36506" x="5311775" y="4833938"/>
          <p14:tracePt t="36514" x="5334000" y="4833938"/>
          <p14:tracePt t="36524" x="5360988" y="4833938"/>
          <p14:tracePt t="36533" x="5400675" y="4833938"/>
          <p14:tracePt t="36537" x="5440363" y="4833938"/>
          <p14:tracePt t="36548" x="5473700" y="4833938"/>
          <p14:tracePt t="36556" x="5513388" y="4833938"/>
          <p14:tracePt t="36564" x="5553075" y="4833938"/>
          <p14:tracePt t="36571" x="5586413" y="4822825"/>
          <p14:tracePt t="36577" x="5614988" y="4822825"/>
          <p14:tracePt t="36585" x="5637213" y="4818063"/>
          <p14:tracePt t="36593" x="5653088" y="4811713"/>
          <p14:tracePt t="36601" x="5665788" y="4811713"/>
          <p14:tracePt t="36609" x="5670550" y="4811713"/>
          <p14:tracePt t="36617" x="5676900" y="4806950"/>
          <p14:tracePt t="36652" x="5681663" y="4806950"/>
          <p14:tracePt t="36658" x="5692775" y="4806950"/>
          <p14:tracePt t="36666" x="5703888" y="4806950"/>
          <p14:tracePt t="36674" x="5727700" y="4806950"/>
          <p14:tracePt t="36681" x="5743575" y="4806950"/>
          <p14:tracePt t="36690" x="5772150" y="4806950"/>
          <p14:tracePt t="36697" x="5800725" y="4806950"/>
          <p14:tracePt t="36706" x="5838825" y="4806950"/>
          <p14:tracePt t="36713" x="5867400" y="4806950"/>
          <p14:tracePt t="36721" x="5900738" y="4806950"/>
          <p14:tracePt t="36729" x="5929313" y="4806950"/>
          <p14:tracePt t="36738" x="5951538" y="4806950"/>
          <p14:tracePt t="36745" x="5984875" y="4806950"/>
          <p14:tracePt t="36754" x="6002338" y="4806950"/>
          <p14:tracePt t="36761" x="6035675" y="4811713"/>
          <p14:tracePt t="36776" x="6057900" y="4811713"/>
          <p14:tracePt t="36779" x="6081713" y="4818063"/>
          <p14:tracePt t="36785" x="6097588" y="4818063"/>
          <p14:tracePt t="36793" x="6108700" y="4818063"/>
          <p14:tracePt t="36801" x="6119813" y="4818063"/>
          <p14:tracePt t="36809" x="6130925" y="4822825"/>
          <p14:tracePt t="36825" x="6137275" y="4822825"/>
          <p14:tracePt t="36835" x="6143625" y="4822825"/>
          <p14:tracePt t="36841" x="6154738" y="4829175"/>
          <p14:tracePt t="36850" x="6165850" y="4829175"/>
          <p14:tracePt t="36857" x="6170613" y="4829175"/>
          <p14:tracePt t="36866" x="6181725" y="4833938"/>
          <p14:tracePt t="36873" x="6188075" y="4833938"/>
          <p14:tracePt t="36882" x="6199188" y="4840288"/>
          <p14:tracePt t="36891" x="6210300" y="4845050"/>
          <p14:tracePt t="36899" x="6216650" y="4845050"/>
          <p14:tracePt t="36908" x="6227763" y="4845050"/>
          <p14:tracePt t="36918" x="6232525" y="4845050"/>
          <p14:tracePt t="36921" x="6232525" y="4851400"/>
          <p14:tracePt t="36930" x="6243638" y="4851400"/>
          <p14:tracePt t="36946" x="6254750" y="4856163"/>
          <p14:tracePt t="36954" x="6265863" y="4862513"/>
          <p14:tracePt t="36961" x="6276975" y="4867275"/>
          <p14:tracePt t="36970" x="6294438" y="4879975"/>
          <p14:tracePt t="36977" x="6316663" y="4891088"/>
          <p14:tracePt t="36985" x="6345238" y="4891088"/>
          <p14:tracePt t="36993" x="6356350" y="4895850"/>
          <p14:tracePt t="37002" x="6373813" y="4902200"/>
          <p14:tracePt t="37010" x="6378575" y="4906963"/>
          <p14:tracePt t="37018" x="6384925" y="4906963"/>
          <p14:tracePt t="37026" x="6389688" y="4906963"/>
          <p14:tracePt t="37034" x="6400800" y="4906963"/>
          <p14:tracePt t="37041" x="6400800" y="4913313"/>
          <p14:tracePt t="37049" x="6407150" y="4913313"/>
          <p14:tracePt t="37066" x="6407150" y="4918075"/>
          <p14:tracePt t="37097" x="6411913" y="4924425"/>
          <p14:tracePt t="45385" x="6418263" y="4924425"/>
          <p14:tracePt t="45396" x="6429375" y="4924425"/>
          <p14:tracePt t="45403" x="6457950" y="4924425"/>
          <p14:tracePt t="45412" x="6530975" y="4906963"/>
          <p14:tracePt t="45417" x="6619875" y="4895850"/>
          <p14:tracePt t="45427" x="6716713" y="4895850"/>
          <p14:tracePt t="45433" x="6873875" y="4879975"/>
          <p14:tracePt t="45442" x="7035800" y="4851400"/>
          <p14:tracePt t="45452" x="7199313" y="4833938"/>
          <p14:tracePt t="45458" x="7389813" y="4806950"/>
          <p14:tracePt t="45465" x="7581900" y="4778375"/>
          <p14:tracePt t="45476" x="7789863" y="4727575"/>
          <p14:tracePt t="45483" x="8002588" y="4665663"/>
          <p14:tracePt t="45489" x="8205788" y="4603750"/>
          <p14:tracePt t="45499" x="8435975" y="4530725"/>
          <p14:tracePt t="45506" x="8621713" y="4464050"/>
          <p14:tracePt t="45513" x="8807450" y="4384675"/>
          <p14:tracePt t="45522" x="8975725" y="4283075"/>
          <p14:tracePt t="45529" x="9137650" y="4198938"/>
          <p14:tracePt t="46473" x="9093200" y="798513"/>
          <p14:tracePt t="46484" x="9048750" y="741363"/>
          <p14:tracePt t="46491" x="9020175" y="696913"/>
          <p14:tracePt t="46499" x="8980488" y="635000"/>
          <p14:tracePt t="46508" x="8953500" y="590550"/>
          <p14:tracePt t="46515" x="8924925" y="533400"/>
          <p14:tracePt t="46521" x="8902700" y="495300"/>
          <p14:tracePt t="46529" x="8874125" y="438150"/>
          <p14:tracePt t="46539" x="8863013" y="398463"/>
          <p14:tracePt t="46545" x="8840788" y="360363"/>
          <p14:tracePt t="46553" x="8823325" y="331788"/>
          <p14:tracePt t="46561" x="8801100" y="298450"/>
          <p14:tracePt t="46569" x="8783638" y="263525"/>
          <p14:tracePt t="46577" x="8761413" y="236538"/>
          <p14:tracePt t="46586" x="8745538" y="201613"/>
          <p14:tracePt t="46594" x="8728075" y="179388"/>
          <p14:tracePt t="46601" x="8728075" y="146050"/>
          <p14:tracePt t="46611" x="8710613" y="101600"/>
          <p14:tracePt t="46617" x="8705850" y="66675"/>
          <p14:tracePt t="46629" x="8694738" y="28575"/>
        </p14:tracePtLst>
      </p14:laserTraceLst>
    </p:ext>
  </p:extLst>
</p:sld>
</file>

<file path=ppt/theme/theme1.xml><?xml version="1.0" encoding="utf-8"?>
<a:theme xmlns:a="http://schemas.openxmlformats.org/drawingml/2006/main" name="新しいプレゼンテーション">
  <a:themeElements>
    <a:clrScheme name="新しいプレゼンテーション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新しいプレゼンテーション">
      <a:majorFont>
        <a:latin typeface="Times"/>
        <a:ea typeface="Osaka"/>
        <a:cs typeface=""/>
      </a:majorFont>
      <a:minorFont>
        <a:latin typeface="Times"/>
        <a:ea typeface="Osaka"/>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ja-JP" altLang="en-US" sz="2800" b="0" i="0" u="none" strike="noStrike" cap="none" normalizeH="0" baseline="0" smtClean="0">
            <a:ln>
              <a:noFill/>
            </a:ln>
            <a:solidFill>
              <a:schemeClr val="bg1"/>
            </a:solidFill>
            <a:effectLst/>
            <a:latin typeface="Osaka" charset="-128"/>
            <a:ea typeface="Osaka"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ja-JP" altLang="en-US" sz="2800" b="0" i="0" u="none" strike="noStrike" cap="none" normalizeH="0" baseline="0" smtClean="0">
            <a:ln>
              <a:noFill/>
            </a:ln>
            <a:solidFill>
              <a:schemeClr val="bg1"/>
            </a:solidFill>
            <a:effectLst/>
            <a:latin typeface="Osaka" charset="-128"/>
            <a:ea typeface="Osaka" charset="-128"/>
          </a:defRPr>
        </a:defPPr>
      </a:lstStyle>
    </a:lnDef>
  </a:objectDefaults>
  <a:extraClrSchemeLst>
    <a:extraClrScheme>
      <a:clrScheme name="新しいプレゼンテーション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新しいプレゼンテーション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新しいプレゼンテーション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新しいプレゼンテーション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新しいプレゼンテーション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新しいプレゼンテーション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新しいプレゼンテーション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34779</TotalTime>
  <Words>626</Words>
  <Application>Microsoft Office PowerPoint</Application>
  <PresentationFormat>画面に合わせる (4:3)</PresentationFormat>
  <Paragraphs>43</Paragraphs>
  <Slides>5</Slides>
  <Notes>1</Notes>
  <HiddenSlides>0</HiddenSlides>
  <MMClips>5</MMClips>
  <ScaleCrop>false</ScaleCrop>
  <HeadingPairs>
    <vt:vector size="6" baseType="variant">
      <vt:variant>
        <vt:lpstr>使用されているフォント</vt:lpstr>
      </vt:variant>
      <vt:variant>
        <vt:i4>5</vt:i4>
      </vt:variant>
      <vt:variant>
        <vt:lpstr>テーマ</vt:lpstr>
      </vt:variant>
      <vt:variant>
        <vt:i4>1</vt:i4>
      </vt:variant>
      <vt:variant>
        <vt:lpstr>スライド タイトル</vt:lpstr>
      </vt:variant>
      <vt:variant>
        <vt:i4>5</vt:i4>
      </vt:variant>
    </vt:vector>
  </HeadingPairs>
  <TitlesOfParts>
    <vt:vector size="11" baseType="lpstr">
      <vt:lpstr>ＭＳ Ｐゴシック</vt:lpstr>
      <vt:lpstr>Osaka</vt:lpstr>
      <vt:lpstr>游ゴシック</vt:lpstr>
      <vt:lpstr>Calibri</vt:lpstr>
      <vt:lpstr>Times</vt:lpstr>
      <vt:lpstr>新しいプレゼンテーション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FMU</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スライド タイトルなし</dc:title>
  <dc:creator>小児科</dc:creator>
  <cp:lastModifiedBy>坂部 範章</cp:lastModifiedBy>
  <cp:revision>3379</cp:revision>
  <cp:lastPrinted>2023-09-12T01:50:08Z</cp:lastPrinted>
  <dcterms:created xsi:type="dcterms:W3CDTF">2004-03-23T01:28:27Z</dcterms:created>
  <dcterms:modified xsi:type="dcterms:W3CDTF">2023-12-02T09:50:45Z</dcterms:modified>
</cp:coreProperties>
</file>