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5"/>
  </p:notesMasterIdLst>
  <p:handoutMasterIdLst>
    <p:handoutMasterId r:id="rId6"/>
  </p:handoutMasterIdLst>
  <p:sldIdLst>
    <p:sldId id="4079" r:id="rId2"/>
    <p:sldId id="4069" r:id="rId3"/>
    <p:sldId id="4344" r:id="rId4"/>
  </p:sldIdLst>
  <p:sldSz cx="9144000" cy="6858000" type="screen4x3"/>
  <p:notesSz cx="6807200" cy="99393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ukahara" initials="T" lastIdx="1" clrIdx="0">
    <p:extLst>
      <p:ext uri="{19B8F6BF-5375-455C-9EA6-DF929625EA0E}">
        <p15:presenceInfo xmlns:p15="http://schemas.microsoft.com/office/powerpoint/2012/main" userId="Tsukaha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ECEE3"/>
    <a:srgbClr val="FF0000"/>
    <a:srgbClr val="FFC000"/>
    <a:srgbClr val="FF7C80"/>
    <a:srgbClr val="000000"/>
    <a:srgbClr val="FFCDCE"/>
    <a:srgbClr val="00B0F0"/>
    <a:srgbClr val="C00000"/>
    <a:srgbClr val="00A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95" autoAdjust="0"/>
    <p:restoredTop sz="89480" autoAdjust="0"/>
  </p:normalViewPr>
  <p:slideViewPr>
    <p:cSldViewPr>
      <p:cViewPr varScale="1">
        <p:scale>
          <a:sx n="60" d="100"/>
          <a:sy n="60" d="100"/>
        </p:scale>
        <p:origin x="138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810" y="90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BB58F397-7CC1-465A-8303-AC9A35590511}" type="datetimeFigureOut">
              <a:rPr lang="ja-JP" altLang="en-US"/>
              <a:pPr>
                <a:defRPr/>
              </a:pPr>
              <a:t>2023/12/2</a:t>
            </a:fld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92A97906-DF03-43F4-BCAC-CB2F5D77A49C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4387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CD3FE-C784-48F4-8782-365CAC1D723B}" type="datetimeFigureOut">
              <a:rPr kumimoji="1" lang="ja-JP" altLang="en-US" smtClean="0"/>
              <a:pPr/>
              <a:t>2023/12/2</a:t>
            </a:fld>
            <a:endParaRPr kumimoji="1"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543E2-296F-45AF-AE45-1853DD3AF3C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5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D3DE0-E929-4EB8-97B8-60637EDC3CD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EEEB3-ACC4-4B9E-B1A3-FC5BB1322C5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5F6E1-9363-4445-AD8E-3181CE7F430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6A57A-9F6B-4254-A1BA-F66CB87B682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4DF38-FE99-4CDF-8C9F-789C7566D68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4FAE7-30AE-4737-8493-E225CAB7C2A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B0858-C512-48F7-8351-80E245006F9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B0089-BBC3-42EF-98D6-9BA010E2D68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E209-2003-4231-9BBD-616178C4DFDA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04FDE-232D-4F33-9E4C-48A9F86C695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6D621-FBA4-4C98-B2B5-2F4546412C0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76A6EC8-7D72-4B31-9526-84AD9191616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1.wdp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12" Type="http://schemas.openxmlformats.org/officeDocument/2006/relationships/image" Target="../media/image12.png"/><Relationship Id="rId17" Type="http://schemas.microsoft.com/office/2007/relationships/hdphoto" Target="../media/hdphoto13.wdp"/><Relationship Id="rId2" Type="http://schemas.openxmlformats.org/officeDocument/2006/relationships/audio" Target="../media/media3.m4a"/><Relationship Id="rId16" Type="http://schemas.openxmlformats.org/officeDocument/2006/relationships/image" Target="../media/image14.png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9.wdp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06DEF2F-8282-4342-BE48-1268EF69F63A}"/>
              </a:ext>
            </a:extLst>
          </p:cNvPr>
          <p:cNvSpPr/>
          <p:nvPr/>
        </p:nvSpPr>
        <p:spPr>
          <a:xfrm>
            <a:off x="470402" y="5702203"/>
            <a:ext cx="864096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spcAft>
                <a:spcPts val="0"/>
              </a:spcAft>
            </a:pPr>
            <a:r>
              <a:rPr lang="ja-JP" altLang="en-US" sz="2000" b="1" kern="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　　　　　　　　　</a:t>
            </a:r>
            <a:r>
              <a:rPr lang="ja-JP" altLang="ja-JP" sz="2000" b="1" kern="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岡山大学病院小児科診療科長</a:t>
            </a:r>
            <a:r>
              <a:rPr lang="ja-JP" altLang="en-US" sz="2000" b="1" kern="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・感染制御部部長：</a:t>
            </a:r>
            <a:endParaRPr lang="en-US" altLang="ja-JP" sz="2000" b="1" kern="10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  <a:spcAft>
                <a:spcPts val="0"/>
              </a:spcAft>
            </a:pPr>
            <a:r>
              <a:rPr lang="ja-JP" altLang="en-US" b="1" kern="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　　　　　　　　</a:t>
            </a:r>
            <a:r>
              <a:rPr lang="ja-JP" altLang="ja-JP" sz="2400" b="1" kern="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塚原宏一</a:t>
            </a:r>
            <a:r>
              <a:rPr lang="ja-JP" altLang="en-US" sz="1800" b="1" kern="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（</a:t>
            </a:r>
            <a:r>
              <a:rPr lang="en-US" altLang="ja-JP" sz="1800" b="1" kern="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tsukah-h@cc.okayama-u.ac.jp</a:t>
            </a:r>
            <a:r>
              <a:rPr lang="ja-JP" altLang="en-US" sz="1800" b="1" kern="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）</a:t>
            </a:r>
            <a:endParaRPr lang="ja-JP" altLang="ja-JP" sz="1800" b="1" kern="10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10B6751-03D3-4658-BCFE-38ADB4397DD1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2" y="3123993"/>
            <a:ext cx="1152515" cy="1510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92A79F8-8B5D-450F-B895-FC1100B5A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321" y="1366148"/>
            <a:ext cx="1723025" cy="47518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A3D84CB-3F22-4395-BE05-B75375E4DD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58" y="1922248"/>
            <a:ext cx="2297366" cy="95712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AB2EDD9-C0B9-465C-83A3-A8BF95B89B12}"/>
              </a:ext>
            </a:extLst>
          </p:cNvPr>
          <p:cNvSpPr/>
          <p:nvPr/>
        </p:nvSpPr>
        <p:spPr>
          <a:xfrm>
            <a:off x="9407" y="714795"/>
            <a:ext cx="925252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3400" b="1" kern="100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「</a:t>
            </a:r>
            <a:r>
              <a:rPr lang="ja-JP" altLang="en-US" sz="3400" b="1" kern="100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最近の感染症情報について</a:t>
            </a:r>
            <a:r>
              <a:rPr lang="ja-JP" altLang="en-US" sz="3200" b="1" kern="100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～師走に向けて</a:t>
            </a:r>
            <a:r>
              <a:rPr lang="ja-JP" altLang="ja-JP" sz="3400" b="1" kern="100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」</a:t>
            </a:r>
            <a:endParaRPr lang="ja-JP" altLang="en-US" sz="3400" dirty="0">
              <a:solidFill>
                <a:srgbClr val="002060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9CD2E9B-60B5-49A6-81CD-60A4AF6403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9831" y="1499448"/>
            <a:ext cx="5779904" cy="379993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9AAC097-FD93-45C6-8F85-988CF37F38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8806" y="3106365"/>
            <a:ext cx="1657093" cy="2566255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B2FEDB7-84CA-4AEA-A12E-C539C16C890E}"/>
              </a:ext>
            </a:extLst>
          </p:cNvPr>
          <p:cNvSpPr/>
          <p:nvPr/>
        </p:nvSpPr>
        <p:spPr>
          <a:xfrm>
            <a:off x="98096" y="6488668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1/15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5CBFDB1-885E-4E89-B285-3894D7CE8A87}"/>
              </a:ext>
            </a:extLst>
          </p:cNvPr>
          <p:cNvSpPr/>
          <p:nvPr/>
        </p:nvSpPr>
        <p:spPr>
          <a:xfrm>
            <a:off x="6025162" y="153058"/>
            <a:ext cx="2903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2023</a:t>
            </a:r>
            <a:r>
              <a:rPr lang="ja-JP" altLang="en-US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</a:t>
            </a:r>
            <a:r>
              <a:rPr lang="ja-JP" altLang="en-US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30</a:t>
            </a:r>
            <a:r>
              <a:rPr lang="ja-JP" altLang="en-US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</a:t>
            </a:r>
          </a:p>
        </p:txBody>
      </p:sp>
      <p:pic>
        <p:nvPicPr>
          <p:cNvPr id="20" name="オーディオ 19">
            <a:hlinkClick r:id="" action="ppaction://media"/>
            <a:extLst>
              <a:ext uri="{FF2B5EF4-FFF2-40B4-BE49-F238E27FC236}">
                <a16:creationId xmlns:a16="http://schemas.microsoft.com/office/drawing/2014/main" id="{C3BBE84D-954A-4997-AC74-13DF7DF83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6"/>
    </mc:Choice>
    <mc:Fallback xmlns="">
      <p:transition spd="slow" advTm="3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17" x="595313" y="1276350"/>
          <p14:tracePt t="13756" x="601663" y="1270000"/>
          <p14:tracePt t="13761" x="612775" y="1270000"/>
          <p14:tracePt t="13772" x="635000" y="1270000"/>
          <p14:tracePt t="13780" x="663575" y="1270000"/>
          <p14:tracePt t="13785" x="690563" y="1270000"/>
          <p14:tracePt t="13795" x="708025" y="1270000"/>
          <p14:tracePt t="13801" x="725488" y="1270000"/>
          <p14:tracePt t="13809" x="736600" y="1270000"/>
          <p14:tracePt t="13818" x="741363" y="1270000"/>
          <p14:tracePt t="13825" x="747713" y="1270000"/>
          <p14:tracePt t="13833" x="752475" y="1270000"/>
          <p14:tracePt t="13860" x="758825" y="1270000"/>
          <p14:tracePt t="13868" x="763588" y="1270000"/>
          <p14:tracePt t="13882" x="769938" y="1270000"/>
          <p14:tracePt t="13897" x="781050" y="1270000"/>
          <p14:tracePt t="13906" x="792163" y="1270000"/>
          <p14:tracePt t="13913" x="798513" y="1270000"/>
          <p14:tracePt t="13922" x="803275" y="1270000"/>
          <p14:tracePt t="13929" x="809625" y="1270000"/>
          <p14:tracePt t="13937" x="820738" y="1270000"/>
          <p14:tracePt t="13946" x="825500" y="1270000"/>
          <p14:tracePt t="13956" x="831850" y="1270000"/>
          <p14:tracePt t="13978" x="849313" y="1270000"/>
          <p14:tracePt t="13985" x="854075" y="1270000"/>
          <p14:tracePt t="13993" x="865188" y="1276350"/>
          <p14:tracePt t="14001" x="871538" y="1276350"/>
          <p14:tracePt t="14010" x="882650" y="1276350"/>
          <p14:tracePt t="14017" x="898525" y="1276350"/>
          <p14:tracePt t="14025" x="904875" y="1276350"/>
          <p14:tracePt t="14041" x="915988" y="1276350"/>
          <p14:tracePt t="14057" x="922338" y="1281113"/>
          <p14:tracePt t="14073" x="927100" y="1281113"/>
          <p14:tracePt t="14081" x="933450" y="1281113"/>
          <p14:tracePt t="14089" x="938213" y="1281113"/>
          <p14:tracePt t="14098" x="944563" y="1281113"/>
          <p14:tracePt t="14106" x="949325" y="1281113"/>
          <p14:tracePt t="14113" x="955675" y="1281113"/>
          <p14:tracePt t="14121" x="971550" y="1287463"/>
          <p14:tracePt t="14131" x="977900" y="1287463"/>
          <p14:tracePt t="14137" x="989013" y="1287463"/>
          <p14:tracePt t="14147" x="1000125" y="1292225"/>
          <p14:tracePt t="14155" x="1011238" y="1292225"/>
          <p14:tracePt t="14163" x="1022350" y="1292225"/>
          <p14:tracePt t="14171" x="1028700" y="1292225"/>
          <p14:tracePt t="14177" x="1033463" y="1292225"/>
          <p14:tracePt t="14185" x="1044575" y="1292225"/>
          <p14:tracePt t="14201" x="1050925" y="1292225"/>
          <p14:tracePt t="14209" x="1057275" y="1292225"/>
          <p14:tracePt t="14217" x="1062038" y="1292225"/>
          <p14:tracePt t="14227" x="1068388" y="1292225"/>
          <p14:tracePt t="14241" x="1073150" y="1292225"/>
          <p14:tracePt t="14249" x="1079500" y="1292225"/>
          <p14:tracePt t="14259" x="1084263" y="1292225"/>
          <p14:tracePt t="14265" x="1095375" y="1292225"/>
          <p14:tracePt t="14289" x="1101725" y="1292225"/>
          <p14:tracePt t="14306" x="1106488" y="1292225"/>
          <p14:tracePt t="14323" x="1119188" y="1292225"/>
          <p14:tracePt t="14338" x="1130300" y="1292225"/>
          <p14:tracePt t="14347" x="1135063" y="1292225"/>
          <p14:tracePt t="14353" x="1141413" y="1292225"/>
          <p14:tracePt t="14361" x="1157288" y="1292225"/>
          <p14:tracePt t="14370" x="1163638" y="1292225"/>
          <p14:tracePt t="14377" x="1168400" y="1292225"/>
          <p14:tracePt t="14385" x="1179513" y="1292225"/>
          <p14:tracePt t="14393" x="1192213" y="1292225"/>
          <p14:tracePt t="14409" x="1196975" y="1292225"/>
          <p14:tracePt t="14425" x="1203325" y="1292225"/>
          <p14:tracePt t="14441" x="1208088" y="1292225"/>
          <p14:tracePt t="14450" x="1214438" y="1292225"/>
          <p14:tracePt t="14457" x="1219200" y="1292225"/>
          <p14:tracePt t="14473" x="1225550" y="1292225"/>
          <p14:tracePt t="14481" x="1236663" y="1292225"/>
          <p14:tracePt t="14489" x="1241425" y="1292225"/>
          <p14:tracePt t="14497" x="1252538" y="1292225"/>
          <p14:tracePt t="14506" x="1265238" y="1292225"/>
          <p14:tracePt t="14514" x="1270000" y="1292225"/>
          <p14:tracePt t="14521" x="1281113" y="1292225"/>
          <p14:tracePt t="14529" x="1292225" y="1292225"/>
          <p14:tracePt t="14537" x="1309688" y="1292225"/>
          <p14:tracePt t="14545" x="1320800" y="1292225"/>
          <p14:tracePt t="14553" x="1331913" y="1292225"/>
          <p14:tracePt t="14561" x="1343025" y="1292225"/>
          <p14:tracePt t="14577" x="1349375" y="1292225"/>
          <p14:tracePt t="14585" x="1354138" y="1292225"/>
          <p14:tracePt t="14593" x="1360488" y="1292225"/>
          <p14:tracePt t="14601" x="1365250" y="1292225"/>
          <p14:tracePt t="14609" x="1376363" y="1292225"/>
          <p14:tracePt t="14617" x="1382713" y="1292225"/>
          <p14:tracePt t="14625" x="1387475" y="1292225"/>
          <p14:tracePt t="14633" x="1400175" y="1292225"/>
          <p14:tracePt t="14641" x="1416050" y="1292225"/>
          <p14:tracePt t="14649" x="1422400" y="1292225"/>
          <p14:tracePt t="14657" x="1433513" y="1292225"/>
          <p14:tracePt t="14665" x="1444625" y="1292225"/>
          <p14:tracePt t="14673" x="1455738" y="1292225"/>
          <p14:tracePt t="14681" x="1473200" y="1292225"/>
          <p14:tracePt t="14689" x="1477963" y="1292225"/>
          <p14:tracePt t="14697" x="1489075" y="1292225"/>
          <p14:tracePt t="14706" x="1500188" y="1292225"/>
          <p14:tracePt t="14713" x="1506538" y="1292225"/>
          <p14:tracePt t="14722" x="1517650" y="1292225"/>
          <p14:tracePt t="14729" x="1522413" y="1292225"/>
          <p14:tracePt t="14745" x="1528763" y="1292225"/>
          <p14:tracePt t="14754" x="1533525" y="1292225"/>
          <p14:tracePt t="14769" x="1539875" y="1292225"/>
          <p14:tracePt t="14777" x="1546225" y="1292225"/>
          <p14:tracePt t="14785" x="1550988" y="1292225"/>
          <p14:tracePt t="14793" x="1557338" y="1292225"/>
          <p14:tracePt t="14801" x="1562100" y="1292225"/>
          <p14:tracePt t="14809" x="1579563" y="1292225"/>
          <p14:tracePt t="14817" x="1590675" y="1292225"/>
          <p14:tracePt t="14825" x="1608138" y="1292225"/>
          <p14:tracePt t="14833" x="1630363" y="1292225"/>
          <p14:tracePt t="14841" x="1646238" y="1292225"/>
          <p14:tracePt t="14849" x="1663700" y="1292225"/>
          <p14:tracePt t="14857" x="1681163" y="1292225"/>
          <p14:tracePt t="14865" x="1697038" y="1292225"/>
          <p14:tracePt t="14873" x="1708150" y="1292225"/>
          <p14:tracePt t="14882" x="1719263" y="1292225"/>
          <p14:tracePt t="14889" x="1730375" y="1292225"/>
          <p14:tracePt t="14897" x="1736725" y="1292225"/>
          <p14:tracePt t="14906" x="1741488" y="1292225"/>
          <p14:tracePt t="14913" x="1747838" y="1292225"/>
          <p14:tracePt t="14921" x="1754188" y="1292225"/>
          <p14:tracePt t="14929" x="1758950" y="1292225"/>
          <p14:tracePt t="14937" x="1765300" y="1292225"/>
          <p14:tracePt t="14945" x="1770063" y="1292225"/>
          <p14:tracePt t="14953" x="1781175" y="1292225"/>
          <p14:tracePt t="14961" x="1798638" y="1292225"/>
          <p14:tracePt t="14969" x="1816100" y="1292225"/>
          <p14:tracePt t="14977" x="1838325" y="1292225"/>
          <p14:tracePt t="14985" x="1871663" y="1292225"/>
          <p14:tracePt t="14993" x="1893888" y="1292225"/>
          <p14:tracePt t="15001" x="1916113" y="1292225"/>
          <p14:tracePt t="15010" x="1938338" y="1292225"/>
          <p14:tracePt t="15017" x="1949450" y="1292225"/>
          <p14:tracePt t="15025" x="1962150" y="1292225"/>
          <p14:tracePt t="15033" x="1966913" y="1292225"/>
          <p14:tracePt t="15041" x="1973263" y="1292225"/>
          <p14:tracePt t="15049" x="1978025" y="1292225"/>
          <p14:tracePt t="15057" x="1984375" y="1292225"/>
          <p14:tracePt t="15073" x="1995488" y="1298575"/>
          <p14:tracePt t="15089" x="2000250" y="1298575"/>
          <p14:tracePt t="15097" x="2017713" y="1298575"/>
          <p14:tracePt t="15105" x="2035175" y="1304925"/>
          <p14:tracePt t="15113" x="2051050" y="1304925"/>
          <p14:tracePt t="15121" x="2068513" y="1304925"/>
          <p14:tracePt t="15129" x="2084388" y="1304925"/>
          <p14:tracePt t="15137" x="2101850" y="1304925"/>
          <p14:tracePt t="15145" x="2108200" y="1304925"/>
          <p14:tracePt t="15153" x="2112963" y="1304925"/>
          <p14:tracePt t="15161" x="2119313" y="1304925"/>
          <p14:tracePt t="15170" x="2124075" y="1304925"/>
          <p14:tracePt t="15177" x="2130425" y="1304925"/>
          <p14:tracePt t="15185" x="2141538" y="1309688"/>
          <p14:tracePt t="15202" x="2146300" y="1309688"/>
          <p14:tracePt t="15217" x="2152650" y="1309688"/>
          <p14:tracePt t="15225" x="2170113" y="1309688"/>
          <p14:tracePt t="15233" x="2181225" y="1309688"/>
          <p14:tracePt t="15241" x="2192338" y="1309688"/>
          <p14:tracePt t="15249" x="2203450" y="1309688"/>
          <p14:tracePt t="15257" x="2208213" y="1309688"/>
          <p14:tracePt t="15265" x="2219325" y="1309688"/>
          <p14:tracePt t="15273" x="2230438" y="1309688"/>
          <p14:tracePt t="15281" x="2236788" y="1309688"/>
          <p14:tracePt t="15290" x="2243138" y="1309688"/>
          <p14:tracePt t="15306" x="2247900" y="1309688"/>
          <p14:tracePt t="15321" x="2254250" y="1309688"/>
          <p14:tracePt t="15337" x="2265363" y="1309688"/>
          <p14:tracePt t="15345" x="2270125" y="1309688"/>
          <p14:tracePt t="15353" x="2276475" y="1309688"/>
          <p14:tracePt t="15361" x="2287588" y="1309688"/>
          <p14:tracePt t="15369" x="2305050" y="1309688"/>
          <p14:tracePt t="15377" x="2309813" y="1309688"/>
          <p14:tracePt t="15386" x="2327275" y="1309688"/>
          <p14:tracePt t="15393" x="2332038" y="1309688"/>
          <p14:tracePt t="15401" x="2338388" y="1309688"/>
          <p14:tracePt t="15409" x="2349500" y="1309688"/>
          <p14:tracePt t="15425" x="2354263" y="1309688"/>
          <p14:tracePt t="15441" x="2365375" y="1309688"/>
          <p14:tracePt t="15449" x="2371725" y="1309688"/>
          <p14:tracePt t="15457" x="2378075" y="1309688"/>
          <p14:tracePt t="15465" x="2382838" y="1309688"/>
          <p14:tracePt t="15473" x="2400300" y="1309688"/>
          <p14:tracePt t="15481" x="2405063" y="1309688"/>
          <p14:tracePt t="15489" x="2416175" y="1304925"/>
          <p14:tracePt t="15497" x="2422525" y="1304925"/>
          <p14:tracePt t="15509" x="2427288" y="1304925"/>
          <p14:tracePt t="15513" x="2438400" y="1298575"/>
          <p14:tracePt t="15525" x="2444750" y="1298575"/>
          <p14:tracePt t="15531" x="2451100" y="1298575"/>
          <p14:tracePt t="15547" x="2462213" y="1298575"/>
          <p14:tracePt t="15556" x="2466975" y="1298575"/>
          <p14:tracePt t="15574" x="2473325" y="1298575"/>
          <p14:tracePt t="15580" x="2478088" y="1298575"/>
          <p14:tracePt t="15588" x="2478088" y="1292225"/>
          <p14:tracePt t="15604" x="2489200" y="1292225"/>
          <p14:tracePt t="15618" x="2500313" y="1287463"/>
          <p14:tracePt t="15625" x="2506663" y="1287463"/>
          <p14:tracePt t="15634" x="2524125" y="1281113"/>
          <p14:tracePt t="15641" x="2535238" y="1276350"/>
          <p14:tracePt t="15649" x="2540000" y="1276350"/>
          <p14:tracePt t="15657" x="2551113" y="1276350"/>
          <p14:tracePt t="15665" x="2562225" y="1270000"/>
          <p14:tracePt t="15673" x="2568575" y="1270000"/>
          <p14:tracePt t="15681" x="2573338" y="1270000"/>
          <p14:tracePt t="15690" x="2579688" y="1270000"/>
          <p14:tracePt t="15697" x="2590800" y="1265238"/>
          <p14:tracePt t="15706" x="2597150" y="1265238"/>
          <p14:tracePt t="15713" x="2601913" y="1265238"/>
          <p14:tracePt t="15721" x="2613025" y="1265238"/>
          <p14:tracePt t="15729" x="2624138" y="1265238"/>
          <p14:tracePt t="15737" x="2641600" y="1265238"/>
          <p14:tracePt t="15747" x="2652713" y="1265238"/>
          <p14:tracePt t="15755" x="2670175" y="1265238"/>
          <p14:tracePt t="15764" x="2681288" y="1265238"/>
          <p14:tracePt t="15771" x="2697163" y="1265238"/>
          <p14:tracePt t="15779" x="2714625" y="1265238"/>
          <p14:tracePt t="15785" x="2732088" y="1265238"/>
          <p14:tracePt t="15793" x="2754313" y="1265238"/>
          <p14:tracePt t="15801" x="2770188" y="1265238"/>
          <p14:tracePt t="15809" x="2787650" y="1265238"/>
          <p14:tracePt t="15817" x="2794000" y="1265238"/>
          <p14:tracePt t="15825" x="2805113" y="1265238"/>
          <p14:tracePt t="15833" x="2820988" y="1265238"/>
          <p14:tracePt t="15841" x="2832100" y="1265238"/>
          <p14:tracePt t="15849" x="2838450" y="1265238"/>
          <p14:tracePt t="15857" x="2843213" y="1265238"/>
          <p14:tracePt t="15865" x="2854325" y="1265238"/>
          <p14:tracePt t="15873" x="2867025" y="1265238"/>
          <p14:tracePt t="15881" x="2871788" y="1265238"/>
          <p14:tracePt t="15890" x="2889250" y="1265238"/>
          <p14:tracePt t="15897" x="2900363" y="1265238"/>
          <p14:tracePt t="15905" x="2916238" y="1265238"/>
          <p14:tracePt t="15913" x="2922588" y="1265238"/>
          <p14:tracePt t="15922" x="2940050" y="1265238"/>
          <p14:tracePt t="15929" x="2955925" y="1265238"/>
          <p14:tracePt t="15937" x="2967038" y="1265238"/>
          <p14:tracePt t="15945" x="2984500" y="1265238"/>
          <p14:tracePt t="15953" x="2995613" y="1265238"/>
          <p14:tracePt t="15960" x="3006725" y="1265238"/>
          <p14:tracePt t="15968" x="3017838" y="1265238"/>
          <p14:tracePt t="15976" x="3028950" y="1265238"/>
          <p14:tracePt t="15984" x="3040063" y="1265238"/>
          <p14:tracePt t="15992" x="3051175" y="1265238"/>
          <p14:tracePt t="16000" x="3068638" y="1265238"/>
          <p14:tracePt t="16009" x="3086100" y="1265238"/>
          <p14:tracePt t="16016" x="3101975" y="1265238"/>
          <p14:tracePt t="16024" x="3113088" y="1265238"/>
          <p14:tracePt t="16033" x="3130550" y="1265238"/>
          <p14:tracePt t="16040" x="3148013" y="1265238"/>
          <p14:tracePt t="16048" x="3152775" y="1265238"/>
          <p14:tracePt t="16056" x="3163888" y="1265238"/>
          <p14:tracePt t="16064" x="3175000" y="1265238"/>
          <p14:tracePt t="16072" x="3186113" y="1265238"/>
          <p14:tracePt t="16080" x="3203575" y="1265238"/>
          <p14:tracePt t="16089" x="3208338" y="1265238"/>
          <p14:tracePt t="16096" x="3221038" y="1265238"/>
          <p14:tracePt t="16104" x="3236913" y="1258888"/>
          <p14:tracePt t="16112" x="3254375" y="1258888"/>
          <p14:tracePt t="16120" x="3270250" y="1258888"/>
          <p14:tracePt t="16128" x="3294063" y="1258888"/>
          <p14:tracePt t="16136" x="3309938" y="1258888"/>
          <p14:tracePt t="16144" x="3327400" y="1258888"/>
          <p14:tracePt t="16152" x="3343275" y="1254125"/>
          <p14:tracePt t="16160" x="3355975" y="1254125"/>
          <p14:tracePt t="16168" x="3360738" y="1254125"/>
          <p14:tracePt t="16176" x="3378200" y="1254125"/>
          <p14:tracePt t="16184" x="3389313" y="1254125"/>
          <p14:tracePt t="16193" x="3405188" y="1254125"/>
          <p14:tracePt t="16200" x="3416300" y="1254125"/>
          <p14:tracePt t="16209" x="3433763" y="1254125"/>
          <p14:tracePt t="16216" x="3451225" y="1254125"/>
          <p14:tracePt t="16224" x="3467100" y="1254125"/>
          <p14:tracePt t="16232" x="3484563" y="1254125"/>
          <p14:tracePt t="16240" x="3495675" y="1254125"/>
          <p14:tracePt t="16248" x="3513138" y="1254125"/>
          <p14:tracePt t="16256" x="3529013" y="1254125"/>
          <p14:tracePt t="16264" x="3551238" y="1254125"/>
          <p14:tracePt t="16272" x="3563938" y="1254125"/>
          <p14:tracePt t="16281" x="3579813" y="1254125"/>
          <p14:tracePt t="16293" x="3590925" y="1254125"/>
          <p14:tracePt t="16299" x="3608388" y="1254125"/>
          <p14:tracePt t="16305" x="3613150" y="1254125"/>
          <p14:tracePt t="16313" x="3624263" y="1254125"/>
          <p14:tracePt t="16329" x="3636963" y="1254125"/>
          <p14:tracePt t="16341" x="3641725" y="1254125"/>
          <p14:tracePt t="16349" x="3652838" y="1254125"/>
          <p14:tracePt t="16355" x="3659188" y="1254125"/>
          <p14:tracePt t="16363" x="3675063" y="1254125"/>
          <p14:tracePt t="16369" x="3686175" y="1254125"/>
          <p14:tracePt t="16383" x="3703638" y="1254125"/>
          <p14:tracePt t="16385" x="3714750" y="1254125"/>
          <p14:tracePt t="16393" x="3732213" y="1254125"/>
          <p14:tracePt t="16401" x="3748088" y="1254125"/>
          <p14:tracePt t="16409" x="3765550" y="1254125"/>
          <p14:tracePt t="16417" x="3783013" y="1254125"/>
          <p14:tracePt t="16427" x="3805238" y="1254125"/>
          <p14:tracePt t="16436" x="3821113" y="1254125"/>
          <p14:tracePt t="16441" x="3838575" y="1254125"/>
          <p14:tracePt t="16457" x="3844925" y="1254125"/>
          <p14:tracePt t="16474" x="3849688" y="1254125"/>
          <p14:tracePt t="16481" x="3860800" y="1254125"/>
          <p14:tracePt t="16490" x="3878263" y="1254125"/>
          <p14:tracePt t="16497" x="3894138" y="1254125"/>
          <p14:tracePt t="16506" x="3911600" y="1254125"/>
          <p14:tracePt t="16516" x="3929063" y="1254125"/>
          <p14:tracePt t="16521" x="3951288" y="1254125"/>
          <p14:tracePt t="16529" x="3967163" y="1254125"/>
          <p14:tracePt t="16541" x="3979863" y="1254125"/>
          <p14:tracePt t="16545" x="3990975" y="1254125"/>
          <p14:tracePt t="16553" x="3995738" y="1254125"/>
          <p14:tracePt t="16561" x="4006850" y="1254125"/>
          <p14:tracePt t="16570" x="4017963" y="1254125"/>
          <p14:tracePt t="16577" x="4029075" y="1254125"/>
          <p14:tracePt t="16585" x="4035425" y="1254125"/>
          <p14:tracePt t="16605" x="4040188" y="1254125"/>
          <p14:tracePt t="16609" x="4046538" y="1254125"/>
          <p14:tracePt t="16617" x="4057650" y="1254125"/>
          <p14:tracePt t="16625" x="4068763" y="1254125"/>
          <p14:tracePt t="16641" x="4075113" y="1254125"/>
          <p14:tracePt t="16644" x="4086225" y="1254125"/>
          <p14:tracePt t="16649" x="4097338" y="1247775"/>
          <p14:tracePt t="16657" x="4102100" y="1247775"/>
          <p14:tracePt t="16665" x="4108450" y="1247775"/>
          <p14:tracePt t="16673" x="4113213" y="1247775"/>
          <p14:tracePt t="16681" x="4119563" y="1247775"/>
          <p14:tracePt t="16698" x="4125913" y="1247775"/>
          <p14:tracePt t="17353" x="4119563" y="1247775"/>
          <p14:tracePt t="17361" x="4102100" y="1247775"/>
          <p14:tracePt t="17369" x="4086225" y="1254125"/>
          <p14:tracePt t="17377" x="4075113" y="1254125"/>
          <p14:tracePt t="17385" x="4046538" y="1265238"/>
          <p14:tracePt t="17393" x="4035425" y="1270000"/>
          <p14:tracePt t="17401" x="4017963" y="1270000"/>
          <p14:tracePt t="17409" x="4002088" y="1276350"/>
          <p14:tracePt t="17417" x="3979863" y="1281113"/>
          <p14:tracePt t="17425" x="3962400" y="1287463"/>
          <p14:tracePt t="17433" x="3951288" y="1287463"/>
          <p14:tracePt t="17441" x="3940175" y="1287463"/>
          <p14:tracePt t="17449" x="3929063" y="1292225"/>
          <p14:tracePt t="17457" x="3917950" y="1298575"/>
          <p14:tracePt t="17465" x="3900488" y="1304925"/>
          <p14:tracePt t="17473" x="3894138" y="1304925"/>
          <p14:tracePt t="17481" x="3889375" y="1304925"/>
          <p14:tracePt t="17489" x="3883025" y="1304925"/>
          <p14:tracePt t="17497" x="3883025" y="1309688"/>
          <p14:tracePt t="17553" x="3878263" y="1309688"/>
          <p14:tracePt t="18115" x="3905250" y="1309688"/>
          <p14:tracePt t="18121" x="3929063" y="1309688"/>
          <p14:tracePt t="18129" x="3944938" y="1309688"/>
          <p14:tracePt t="18137" x="3967163" y="1309688"/>
          <p14:tracePt t="18145" x="3984625" y="1309688"/>
          <p14:tracePt t="18153" x="4002088" y="1309688"/>
          <p14:tracePt t="18161" x="4024313" y="1309688"/>
          <p14:tracePt t="18172" x="4035425" y="1309688"/>
          <p14:tracePt t="18180" x="4046538" y="1309688"/>
          <p14:tracePt t="18188" x="4052888" y="1309688"/>
          <p14:tracePt t="18204" x="4057650" y="1309688"/>
          <p14:tracePt t="18215" x="4064000" y="1309688"/>
          <p14:tracePt t="18233" x="4068763" y="1316038"/>
          <p14:tracePt t="18249" x="4068763" y="1320800"/>
          <p14:tracePt t="18263" x="4075113" y="1320800"/>
          <p14:tracePt t="18274" x="4079875" y="1320800"/>
          <p14:tracePt t="18290" x="4086225" y="1320800"/>
          <p14:tracePt t="18297" x="4097338" y="1327150"/>
          <p14:tracePt t="18313" x="4102100" y="1327150"/>
          <p14:tracePt t="18330" x="4108450" y="1327150"/>
          <p14:tracePt t="18340" x="4119563" y="1331913"/>
          <p14:tracePt t="18345" x="4125913" y="1331913"/>
          <p14:tracePt t="18354" x="4137025" y="1338263"/>
          <p14:tracePt t="18361" x="4141788" y="1338263"/>
          <p14:tracePt t="18370" x="4148138" y="1338263"/>
          <p14:tracePt t="18377" x="4152900" y="1338263"/>
          <p14:tracePt t="18402" x="4159250" y="1338263"/>
          <p14:tracePt t="18418" x="4164013" y="1338263"/>
          <p14:tracePt t="18434" x="4170363" y="1338263"/>
          <p14:tracePt t="18450" x="4175125" y="1338263"/>
          <p14:tracePt t="18468" x="4181475" y="1338263"/>
          <p14:tracePt t="18474" x="4186238" y="1338263"/>
          <p14:tracePt t="18494" x="4192588" y="1338263"/>
          <p14:tracePt t="18497" x="4198938" y="1338263"/>
          <p14:tracePt t="18517" x="4210050" y="1338263"/>
          <p14:tracePt t="18521" x="4221163" y="1331913"/>
          <p14:tracePt t="18545" x="4232275" y="1331913"/>
          <p14:tracePt t="18561" x="4237038" y="1331913"/>
          <p14:tracePt t="18577" x="4248150" y="1327150"/>
          <p14:tracePt t="18593" x="4260850" y="1327150"/>
          <p14:tracePt t="18601" x="4265613" y="1320800"/>
          <p14:tracePt t="18609" x="4276725" y="1320800"/>
          <p14:tracePt t="18621" x="4283075" y="1320800"/>
          <p14:tracePt t="18629" x="4287838" y="1320800"/>
          <p14:tracePt t="18633" x="4294188" y="1320800"/>
          <p14:tracePt t="18641" x="4305300" y="1320800"/>
          <p14:tracePt t="18658" x="4310063" y="1316038"/>
          <p14:tracePt t="18665" x="4316413" y="1316038"/>
          <p14:tracePt t="18679" x="4321175" y="1316038"/>
          <p14:tracePt t="18692" x="4333875" y="1316038"/>
          <p14:tracePt t="18705" x="4338638" y="1309688"/>
          <p14:tracePt t="18714" x="4344988" y="1309688"/>
          <p14:tracePt t="18730" x="4349750" y="1304925"/>
          <p14:tracePt t="18740" x="4356100" y="1304925"/>
          <p14:tracePt t="18749" x="4360863" y="1304925"/>
          <p14:tracePt t="18765" x="4367213" y="1304925"/>
          <p14:tracePt t="18771" x="4371975" y="1304925"/>
          <p14:tracePt t="18781" x="4378325" y="1298575"/>
          <p14:tracePt t="18787" x="4383088" y="1298575"/>
          <p14:tracePt t="18795" x="4389438" y="1298575"/>
          <p14:tracePt t="18802" x="4394200" y="1292225"/>
          <p14:tracePt t="18809" x="4400550" y="1292225"/>
          <p14:tracePt t="18817" x="4406900" y="1292225"/>
          <p14:tracePt t="18825" x="4411663" y="1292225"/>
          <p14:tracePt t="18833" x="4418013" y="1292225"/>
          <p14:tracePt t="18842" x="4422775" y="1292225"/>
          <p14:tracePt t="18849" x="4429125" y="1292225"/>
          <p14:tracePt t="18861" x="4433888" y="1292225"/>
          <p14:tracePt t="18867" x="4440238" y="1292225"/>
          <p14:tracePt t="18884" x="4445000" y="1292225"/>
          <p14:tracePt t="18897" x="4451350" y="1292225"/>
          <p14:tracePt t="18905" x="4456113" y="1292225"/>
          <p14:tracePt t="18913" x="4462463" y="1292225"/>
          <p14:tracePt t="18921" x="4473575" y="1292225"/>
          <p14:tracePt t="18929" x="4484688" y="1292225"/>
          <p14:tracePt t="18937" x="4484688" y="1287463"/>
          <p14:tracePt t="18945" x="4491038" y="1287463"/>
          <p14:tracePt t="18953" x="4506913" y="1287463"/>
          <p14:tracePt t="18962" x="4513263" y="1287463"/>
          <p14:tracePt t="18969" x="4518025" y="1281113"/>
          <p14:tracePt t="18977" x="4529138" y="1281113"/>
          <p14:tracePt t="18993" x="4535488" y="1281113"/>
          <p14:tracePt t="19001" x="4546600" y="1281113"/>
          <p14:tracePt t="19009" x="4552950" y="1281113"/>
          <p14:tracePt t="19017" x="4557713" y="1281113"/>
          <p14:tracePt t="19025" x="4568825" y="1276350"/>
          <p14:tracePt t="19041" x="4575175" y="1276350"/>
          <p14:tracePt t="19058" x="4579938" y="1276350"/>
          <p14:tracePt t="19074" x="4586288" y="1276350"/>
          <p14:tracePt t="19081" x="4591050" y="1276350"/>
          <p14:tracePt t="19097" x="4597400" y="1276350"/>
          <p14:tracePt t="19105" x="4608513" y="1276350"/>
          <p14:tracePt t="19113" x="4614863" y="1270000"/>
          <p14:tracePt t="19121" x="4625975" y="1270000"/>
          <p14:tracePt t="19129" x="4630738" y="1270000"/>
          <p14:tracePt t="19137" x="4648200" y="1265238"/>
          <p14:tracePt t="19146" x="4659313" y="1265238"/>
          <p14:tracePt t="19153" x="4664075" y="1265238"/>
          <p14:tracePt t="19161" x="4670425" y="1258888"/>
          <p14:tracePt t="19169" x="4687888" y="1258888"/>
          <p14:tracePt t="19177" x="4692650" y="1258888"/>
          <p14:tracePt t="19185" x="4703763" y="1258888"/>
          <p14:tracePt t="19193" x="4710113" y="1258888"/>
          <p14:tracePt t="19201" x="4721225" y="1258888"/>
          <p14:tracePt t="19210" x="4725988" y="1258888"/>
          <p14:tracePt t="19217" x="4732338" y="1258888"/>
          <p14:tracePt t="19225" x="4737100" y="1258888"/>
          <p14:tracePt t="19241" x="4743450" y="1254125"/>
          <p14:tracePt t="19249" x="4749800" y="1254125"/>
          <p14:tracePt t="19265" x="4754563" y="1254125"/>
          <p14:tracePt t="19273" x="4765675" y="1247775"/>
          <p14:tracePt t="19281" x="4772025" y="1247775"/>
          <p14:tracePt t="19289" x="4776788" y="1247775"/>
          <p14:tracePt t="19297" x="4787900" y="1247775"/>
          <p14:tracePt t="19305" x="4799013" y="1247775"/>
          <p14:tracePt t="19313" x="4805363" y="1247775"/>
          <p14:tracePt t="19321" x="4810125" y="1247775"/>
          <p14:tracePt t="19329" x="4816475" y="1243013"/>
          <p14:tracePt t="19377" x="4822825" y="1243013"/>
          <p14:tracePt t="19385" x="4827588" y="1243013"/>
          <p14:tracePt t="19401" x="4833938" y="1243013"/>
          <p14:tracePt t="19409" x="4838700" y="1243013"/>
          <p14:tracePt t="19433" x="4845050" y="1243013"/>
          <p14:tracePt t="19441" x="4849813" y="1243013"/>
          <p14:tracePt t="22281" x="4860925" y="1243013"/>
          <p14:tracePt t="22289" x="4883150" y="1243013"/>
          <p14:tracePt t="22297" x="4900613" y="1243013"/>
          <p14:tracePt t="22305" x="4918075" y="1236663"/>
          <p14:tracePt t="22313" x="4940300" y="1230313"/>
          <p14:tracePt t="22322" x="4957763" y="1230313"/>
          <p14:tracePt t="22329" x="4973638" y="1230313"/>
          <p14:tracePt t="22338" x="4984750" y="1230313"/>
          <p14:tracePt t="22345" x="4991100" y="1230313"/>
          <p14:tracePt t="22402" x="4995863" y="1230313"/>
          <p14:tracePt t="22409" x="5006975" y="1230313"/>
          <p14:tracePt t="22417" x="5018088" y="1230313"/>
          <p14:tracePt t="22425" x="5030788" y="1230313"/>
          <p14:tracePt t="22433" x="5046663" y="1230313"/>
          <p14:tracePt t="22442" x="5057775" y="1230313"/>
          <p14:tracePt t="22450" x="5075238" y="1230313"/>
          <p14:tracePt t="22457" x="5086350" y="1230313"/>
          <p14:tracePt t="22467" x="5097463" y="1230313"/>
          <p14:tracePt t="22476" x="5108575" y="1230313"/>
          <p14:tracePt t="22483" x="5114925" y="1230313"/>
          <p14:tracePt t="22499" x="5119688" y="1230313"/>
          <p14:tracePt t="22505" x="5126038" y="1230313"/>
          <p14:tracePt t="22524" x="5137150" y="1225550"/>
          <p14:tracePt t="22541" x="5141913" y="1225550"/>
          <p14:tracePt t="22545" x="5159375" y="1225550"/>
          <p14:tracePt t="22556" x="5170488" y="1225550"/>
          <p14:tracePt t="22563" x="5187950" y="1225550"/>
          <p14:tracePt t="22575" x="5199063" y="1219200"/>
          <p14:tracePt t="22577" x="5214938" y="1219200"/>
          <p14:tracePt t="22588" x="5232400" y="1219200"/>
          <p14:tracePt t="22592" x="5243513" y="1219200"/>
          <p14:tracePt t="22601" x="5254625" y="1219200"/>
          <p14:tracePt t="22609" x="5260975" y="1219200"/>
          <p14:tracePt t="22621" x="5272088" y="1219200"/>
          <p14:tracePt t="22631" x="5283200" y="1219200"/>
          <p14:tracePt t="22635" x="5294313" y="1219200"/>
          <p14:tracePt t="22645" x="5305425" y="1219200"/>
          <p14:tracePt t="22651" x="5322888" y="1219200"/>
          <p14:tracePt t="22658" x="5338763" y="1219200"/>
          <p14:tracePt t="22666" x="5356225" y="1219200"/>
          <p14:tracePt t="22673" x="5378450" y="1219200"/>
          <p14:tracePt t="22681" x="5400675" y="1219200"/>
          <p14:tracePt t="22692" x="5422900" y="1219200"/>
          <p14:tracePt t="22703" x="5440363" y="1219200"/>
          <p14:tracePt t="22704" x="5457825" y="1214438"/>
          <p14:tracePt t="22713" x="5473700" y="1208088"/>
          <p14:tracePt t="22721" x="5491163" y="1208088"/>
          <p14:tracePt t="22729" x="5502275" y="1208088"/>
          <p14:tracePt t="22745" x="5507038" y="1208088"/>
          <p14:tracePt t="22753" x="5513388" y="1208088"/>
          <p14:tracePt t="22761" x="5519738" y="1208088"/>
          <p14:tracePt t="22777" x="5524500" y="1208088"/>
          <p14:tracePt t="22793" x="5530850" y="1208088"/>
          <p14:tracePt t="22809" x="5541963" y="1208088"/>
          <p14:tracePt t="22818" x="5546725" y="1208088"/>
          <p14:tracePt t="22825" x="5564188" y="1208088"/>
          <p14:tracePt t="22833" x="5580063" y="1208088"/>
          <p14:tracePt t="22842" x="5592763" y="1208088"/>
          <p14:tracePt t="22850" x="5608638" y="1208088"/>
          <p14:tracePt t="22858" x="5626100" y="1208088"/>
          <p14:tracePt t="22865" x="5637213" y="1208088"/>
          <p14:tracePt t="22873" x="5648325" y="1208088"/>
          <p14:tracePt t="22884" x="5659438" y="1208088"/>
          <p14:tracePt t="22905" x="5665788" y="1208088"/>
          <p14:tracePt t="22929" x="5676900" y="1208088"/>
          <p14:tracePt t="22937" x="5681663" y="1208088"/>
          <p14:tracePt t="22945" x="5688013" y="1208088"/>
          <p14:tracePt t="22953" x="5699125" y="1208088"/>
          <p14:tracePt t="22961" x="5703888" y="1208088"/>
          <p14:tracePt t="22972" x="5721350" y="1208088"/>
          <p14:tracePt t="22981" x="5732463" y="1208088"/>
          <p14:tracePt t="22997" x="5754688" y="1208088"/>
          <p14:tracePt t="23004" x="5761038" y="1208088"/>
          <p14:tracePt t="23009" x="5772150" y="1208088"/>
          <p14:tracePt t="23017" x="5776913" y="1208088"/>
          <p14:tracePt t="23033" x="5783263" y="1208088"/>
          <p14:tracePt t="23417" x="5788025" y="1208088"/>
          <p14:tracePt t="23424" x="5794375" y="1208088"/>
          <p14:tracePt t="23433" x="5805488" y="1208088"/>
          <p14:tracePt t="23442" x="5811838" y="1208088"/>
          <p14:tracePt t="23449" x="5816600" y="1208088"/>
          <p14:tracePt t="23489" x="5822950" y="12080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7AC696C-74E7-4E4C-946F-312C03FE5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174" y="184122"/>
            <a:ext cx="8677652" cy="5481772"/>
          </a:xfrm>
          <a:prstGeom prst="rect">
            <a:avLst/>
          </a:prstGeom>
        </p:spPr>
      </p:pic>
      <p:sp>
        <p:nvSpPr>
          <p:cNvPr id="9" name="矢印: 下 8">
            <a:extLst>
              <a:ext uri="{FF2B5EF4-FFF2-40B4-BE49-F238E27FC236}">
                <a16:creationId xmlns:a16="http://schemas.microsoft.com/office/drawing/2014/main" id="{F0A5AB99-F6EA-4DA2-81DA-2C380B39B2C7}"/>
              </a:ext>
            </a:extLst>
          </p:cNvPr>
          <p:cNvSpPr/>
          <p:nvPr/>
        </p:nvSpPr>
        <p:spPr bwMode="auto">
          <a:xfrm rot="2644247">
            <a:off x="4262435" y="685712"/>
            <a:ext cx="409615" cy="517982"/>
          </a:xfrm>
          <a:prstGeom prst="downArrow">
            <a:avLst/>
          </a:prstGeom>
          <a:solidFill>
            <a:srgbClr val="FF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596A96CA-0074-4C68-991C-E6571BD68DEA}"/>
              </a:ext>
            </a:extLst>
          </p:cNvPr>
          <p:cNvSpPr/>
          <p:nvPr/>
        </p:nvSpPr>
        <p:spPr bwMode="auto">
          <a:xfrm rot="2644247">
            <a:off x="8294883" y="694730"/>
            <a:ext cx="409615" cy="517982"/>
          </a:xfrm>
          <a:prstGeom prst="downArrow">
            <a:avLst/>
          </a:prstGeom>
          <a:solidFill>
            <a:srgbClr val="FF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3548C57-09B7-448D-AFAE-412FD020D41A}"/>
              </a:ext>
            </a:extLst>
          </p:cNvPr>
          <p:cNvSpPr/>
          <p:nvPr/>
        </p:nvSpPr>
        <p:spPr>
          <a:xfrm>
            <a:off x="683568" y="5863481"/>
            <a:ext cx="80650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ja-JP" sz="1800" b="1" kern="100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SARS-CoV-2</a:t>
            </a:r>
            <a:r>
              <a:rPr lang="ja-JP" altLang="en-US" sz="1800" b="1" kern="100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（新型コロナウイルス）はこちらの３経路すべてで伝搬します</a:t>
            </a:r>
            <a:endParaRPr lang="ja-JP" altLang="en-US" sz="18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4BA8BB6B-6AE7-4622-9A48-50E72A2E45D0}"/>
              </a:ext>
            </a:extLst>
          </p:cNvPr>
          <p:cNvSpPr/>
          <p:nvPr/>
        </p:nvSpPr>
        <p:spPr bwMode="auto">
          <a:xfrm rot="2644247">
            <a:off x="4262434" y="3282518"/>
            <a:ext cx="409615" cy="517982"/>
          </a:xfrm>
          <a:prstGeom prst="downArrow">
            <a:avLst/>
          </a:prstGeom>
          <a:solidFill>
            <a:srgbClr val="FF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AFABD12-A7DF-433F-A0D4-388FD6D5A982}"/>
              </a:ext>
            </a:extLst>
          </p:cNvPr>
          <p:cNvSpPr/>
          <p:nvPr/>
        </p:nvSpPr>
        <p:spPr>
          <a:xfrm>
            <a:off x="98096" y="6488668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2/15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4" name="オーディオ 13">
            <a:hlinkClick r:id="" action="ppaction://media"/>
            <a:extLst>
              <a:ext uri="{FF2B5EF4-FFF2-40B4-BE49-F238E27FC236}">
                <a16:creationId xmlns:a16="http://schemas.microsoft.com/office/drawing/2014/main" id="{12815B24-4D4E-4111-A9B5-A0E1EA8B5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30"/>
    </mc:Choice>
    <mc:Fallback xmlns="">
      <p:transition spd="slow" advTm="5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39" x="5816600" y="1203325"/>
          <p14:tracePt t="847" x="5788025" y="1192213"/>
          <p14:tracePt t="856" x="5738813" y="1181100"/>
          <p14:tracePt t="863" x="5703888" y="1174750"/>
          <p14:tracePt t="871" x="5681663" y="1174750"/>
          <p14:tracePt t="879" x="5659438" y="1169988"/>
          <p14:tracePt t="887" x="5630863" y="1163638"/>
          <p14:tracePt t="895" x="5592763" y="1157288"/>
          <p14:tracePt t="903" x="5568950" y="1157288"/>
          <p14:tracePt t="911" x="5546725" y="1157288"/>
          <p14:tracePt t="920" x="5530850" y="1152525"/>
          <p14:tracePt t="927" x="5513388" y="1152525"/>
          <p14:tracePt t="935" x="5495925" y="1146175"/>
          <p14:tracePt t="943" x="5480050" y="1146175"/>
          <p14:tracePt t="951" x="5457825" y="1135063"/>
          <p14:tracePt t="960" x="5434013" y="1135063"/>
          <p14:tracePt t="967" x="5411788" y="1130300"/>
          <p14:tracePt t="975" x="5378450" y="1123950"/>
          <p14:tracePt t="983" x="5356225" y="1119188"/>
          <p14:tracePt t="991" x="5316538" y="1112838"/>
          <p14:tracePt t="999" x="5276850" y="1108075"/>
          <p14:tracePt t="1007" x="5226050" y="1101725"/>
          <p14:tracePt t="1015" x="5170488" y="1095375"/>
          <p14:tracePt t="1023" x="5119688" y="1090613"/>
          <p14:tracePt t="1031" x="5057775" y="1079500"/>
          <p14:tracePt t="1040" x="5006975" y="1073150"/>
          <p14:tracePt t="1047" x="4951413" y="1062038"/>
          <p14:tracePt t="1055" x="4900613" y="1062038"/>
          <p14:tracePt t="1063" x="4849813" y="1057275"/>
          <p14:tracePt t="1071" x="4794250" y="1050925"/>
          <p14:tracePt t="1079" x="4749800" y="1039813"/>
          <p14:tracePt t="1087" x="4703763" y="1035050"/>
          <p14:tracePt t="1099" x="4670425" y="1028700"/>
          <p14:tracePt t="1104" x="4625975" y="1022350"/>
          <p14:tracePt t="1111" x="4579938" y="1017588"/>
          <p14:tracePt t="1119" x="4541838" y="1011238"/>
          <p14:tracePt t="1127" x="4495800" y="1006475"/>
          <p14:tracePt t="1135" x="4456113" y="1000125"/>
          <p14:tracePt t="1143" x="4411663" y="1000125"/>
          <p14:tracePt t="1151" x="4367213" y="1000125"/>
          <p14:tracePt t="1159" x="4305300" y="1000125"/>
          <p14:tracePt t="1167" x="4237038" y="1000125"/>
          <p14:tracePt t="1175" x="4186238" y="995363"/>
          <p14:tracePt t="1183" x="4141788" y="989013"/>
          <p14:tracePt t="1191" x="4086225" y="984250"/>
          <p14:tracePt t="1199" x="4035425" y="973138"/>
          <p14:tracePt t="1207" x="3962400" y="966788"/>
          <p14:tracePt t="1216" x="3905250" y="962025"/>
          <p14:tracePt t="1223" x="3849688" y="955675"/>
          <p14:tracePt t="1232" x="3810000" y="944563"/>
          <p14:tracePt t="1239" x="3776663" y="944563"/>
          <p14:tracePt t="1247" x="3748088" y="944563"/>
          <p14:tracePt t="1255" x="3721100" y="944563"/>
          <p14:tracePt t="1263" x="3697288" y="944563"/>
          <p14:tracePt t="1271" x="3675063" y="944563"/>
          <p14:tracePt t="1279" x="3652838" y="944563"/>
          <p14:tracePt t="1287" x="3619500" y="944563"/>
          <p14:tracePt t="1295" x="3590925" y="944563"/>
          <p14:tracePt t="1303" x="3568700" y="944563"/>
          <p14:tracePt t="1311" x="3535363" y="944563"/>
          <p14:tracePt t="1319" x="3502025" y="944563"/>
          <p14:tracePt t="1327" x="3462338" y="944563"/>
          <p14:tracePt t="1336" x="3416300" y="944563"/>
          <p14:tracePt t="1343" x="3360738" y="944563"/>
          <p14:tracePt t="1351" x="3305175" y="944563"/>
          <p14:tracePt t="1359" x="3248025" y="944563"/>
          <p14:tracePt t="1367" x="3203575" y="944563"/>
          <p14:tracePt t="1375" x="3170238" y="944563"/>
          <p14:tracePt t="1383" x="3130550" y="944563"/>
          <p14:tracePt t="1391" x="3101975" y="944563"/>
          <p14:tracePt t="1399" x="3062288" y="944563"/>
          <p14:tracePt t="1407" x="3024188" y="944563"/>
          <p14:tracePt t="1415" x="2984500" y="944563"/>
          <p14:tracePt t="1423" x="2940050" y="938213"/>
          <p14:tracePt t="1431" x="2889250" y="933450"/>
          <p14:tracePt t="1439" x="2843213" y="922338"/>
          <p14:tracePt t="1447" x="2805113" y="922338"/>
          <p14:tracePt t="1455" x="2747963" y="911225"/>
          <p14:tracePt t="1464" x="2708275" y="904875"/>
          <p14:tracePt t="1471" x="2670175" y="900113"/>
          <p14:tracePt t="1479" x="2635250" y="893763"/>
          <p14:tracePt t="1487" x="2608263" y="893763"/>
          <p14:tracePt t="1495" x="2586038" y="893763"/>
          <p14:tracePt t="1503" x="2568575" y="887413"/>
          <p14:tracePt t="1511" x="2551113" y="887413"/>
          <p14:tracePt t="1519" x="2540000" y="887413"/>
          <p14:tracePt t="1527" x="2528888" y="887413"/>
          <p14:tracePt t="1535" x="2524125" y="887413"/>
          <p14:tracePt t="1543" x="2511425" y="887413"/>
          <p14:tracePt t="1551" x="2495550" y="887413"/>
          <p14:tracePt t="1559" x="2478088" y="887413"/>
          <p14:tracePt t="1567" x="2455863" y="887413"/>
          <p14:tracePt t="1575" x="2427288" y="887413"/>
          <p14:tracePt t="1584" x="2389188" y="887413"/>
          <p14:tracePt t="1591" x="2354263" y="887413"/>
          <p14:tracePt t="1599" x="2309813" y="887413"/>
          <p14:tracePt t="1608" x="2276475" y="887413"/>
          <p14:tracePt t="1615" x="2247900" y="887413"/>
          <p14:tracePt t="1623" x="2214563" y="887413"/>
          <p14:tracePt t="1632" x="2192338" y="887413"/>
          <p14:tracePt t="1642" x="2170113" y="887413"/>
          <p14:tracePt t="1650" x="2130425" y="887413"/>
          <p14:tracePt t="1657" x="2101850" y="887413"/>
          <p14:tracePt t="1662" x="2068513" y="882650"/>
          <p14:tracePt t="1672" x="2046288" y="876300"/>
          <p14:tracePt t="1682" x="2028825" y="871538"/>
          <p14:tracePt t="1690" x="2011363" y="871538"/>
          <p14:tracePt t="1694" x="1995488" y="865188"/>
          <p14:tracePt t="1703" x="1978025" y="865188"/>
          <p14:tracePt t="1711" x="1962150" y="865188"/>
          <p14:tracePt t="1719" x="1944688" y="865188"/>
          <p14:tracePt t="1727" x="1922463" y="865188"/>
          <p14:tracePt t="1735" x="1911350" y="865188"/>
          <p14:tracePt t="1746" x="1900238" y="865188"/>
          <p14:tracePt t="1754" x="1889125" y="871538"/>
          <p14:tracePt t="1762" x="1876425" y="876300"/>
          <p14:tracePt t="1767" x="1865313" y="876300"/>
          <p14:tracePt t="1779" x="1838325" y="882650"/>
          <p14:tracePt t="1786" x="1816100" y="882650"/>
          <p14:tracePt t="1790" x="1792288" y="893763"/>
          <p14:tracePt t="1804" x="1758950" y="900113"/>
          <p14:tracePt t="1807" x="1736725" y="911225"/>
          <p14:tracePt t="1820" x="1719263" y="911225"/>
          <p14:tracePt t="1826" x="1703388" y="915988"/>
          <p14:tracePt t="1834" x="1685925" y="915988"/>
          <p14:tracePt t="1842" x="1674813" y="915988"/>
          <p14:tracePt t="1847" x="1657350" y="915988"/>
          <p14:tracePt t="1855" x="1652588" y="915988"/>
          <p14:tracePt t="1864" x="1646238" y="922338"/>
          <p14:tracePt t="1871" x="1641475" y="922338"/>
          <p14:tracePt t="1880" x="1635125" y="927100"/>
          <p14:tracePt t="2306" x="1630363" y="927100"/>
          <p14:tracePt t="5735" x="1624013" y="927100"/>
          <p14:tracePt t="5751" x="1624013" y="933450"/>
          <p14:tracePt t="5767" x="1624013" y="938213"/>
          <p14:tracePt t="5783" x="1624013" y="944563"/>
          <p14:tracePt t="5815" x="1624013" y="949325"/>
          <p14:tracePt t="5839" x="1624013" y="955675"/>
          <p14:tracePt t="5863" x="1624013" y="966788"/>
          <p14:tracePt t="5871" x="1630363" y="966788"/>
          <p14:tracePt t="5879" x="1630363" y="973138"/>
          <p14:tracePt t="5887" x="1630363" y="984250"/>
          <p14:tracePt t="5895" x="1635125" y="989013"/>
          <p14:tracePt t="5903" x="1635125" y="1000125"/>
          <p14:tracePt t="5911" x="1635125" y="1006475"/>
          <p14:tracePt t="5920" x="1635125" y="1017588"/>
          <p14:tracePt t="5927" x="1635125" y="1028700"/>
          <p14:tracePt t="5935" x="1641475" y="1035050"/>
          <p14:tracePt t="5943" x="1641475" y="1039813"/>
          <p14:tracePt t="5951" x="1641475" y="1046163"/>
          <p14:tracePt t="5959" x="1641475" y="1050925"/>
          <p14:tracePt t="5967" x="1641475" y="1057275"/>
          <p14:tracePt t="5975" x="1641475" y="1062038"/>
          <p14:tracePt t="5991" x="1641475" y="1068388"/>
          <p14:tracePt t="6008" x="1641475" y="1073150"/>
          <p14:tracePt t="6031" x="1641475" y="1084263"/>
          <p14:tracePt t="6048" x="1641475" y="1095375"/>
          <p14:tracePt t="6055" x="1641475" y="1101725"/>
          <p14:tracePt t="6063" x="1641475" y="1108075"/>
          <p14:tracePt t="6071" x="1641475" y="1112838"/>
          <p14:tracePt t="6082" x="1641475" y="1119188"/>
          <p14:tracePt t="6100" x="1641475" y="1123950"/>
          <p14:tracePt t="6117" x="1641475" y="1130300"/>
          <p14:tracePt t="6119" x="1641475" y="1135063"/>
          <p14:tracePt t="6135" x="1641475" y="1146175"/>
          <p14:tracePt t="6143" x="1641475" y="1152525"/>
          <p14:tracePt t="6151" x="1641475" y="1157288"/>
          <p14:tracePt t="6164" x="1641475" y="1163638"/>
          <p14:tracePt t="6166" x="1641475" y="1174750"/>
          <p14:tracePt t="6175" x="1646238" y="1185863"/>
          <p14:tracePt t="6183" x="1652588" y="1203325"/>
          <p14:tracePt t="6191" x="1652588" y="1214438"/>
          <p14:tracePt t="6200" x="1652588" y="1219200"/>
          <p14:tracePt t="6211" x="1652588" y="1225550"/>
          <p14:tracePt t="6217" x="1657350" y="1236663"/>
          <p14:tracePt t="6229" x="1657350" y="1243013"/>
          <p14:tracePt t="6231" x="1657350" y="1247775"/>
          <p14:tracePt t="6239" x="1657350" y="1258888"/>
          <p14:tracePt t="6255" x="1657350" y="1265238"/>
          <p14:tracePt t="6263" x="1657350" y="1270000"/>
          <p14:tracePt t="6279" x="1657350" y="1276350"/>
          <p14:tracePt t="6288" x="1657350" y="1281113"/>
          <p14:tracePt t="6303" x="1657350" y="1287463"/>
          <p14:tracePt t="6322" x="1657350" y="1292225"/>
          <p14:tracePt t="6336" x="1657350" y="1304925"/>
          <p14:tracePt t="6345" x="1657350" y="1309688"/>
          <p14:tracePt t="6352" x="1657350" y="1316038"/>
          <p14:tracePt t="6358" x="1657350" y="1327150"/>
          <p14:tracePt t="6367" x="1652588" y="1338263"/>
          <p14:tracePt t="6375" x="1652588" y="1349375"/>
          <p14:tracePt t="6383" x="1646238" y="1360488"/>
          <p14:tracePt t="6391" x="1646238" y="1371600"/>
          <p14:tracePt t="6399" x="1641475" y="1382713"/>
          <p14:tracePt t="6409" x="1635125" y="1393825"/>
          <p14:tracePt t="6420" x="1635125" y="1400175"/>
          <p14:tracePt t="6428" x="1635125" y="1404938"/>
          <p14:tracePt t="6434" x="1635125" y="1416050"/>
          <p14:tracePt t="6451" x="1635125" y="1427163"/>
          <p14:tracePt t="6457" x="1635125" y="1433513"/>
          <p14:tracePt t="6462" x="1630363" y="1433513"/>
          <p14:tracePt t="6473" x="1624013" y="1438275"/>
          <p14:tracePt t="6483" x="1624013" y="1444625"/>
          <p14:tracePt t="6487" x="1624013" y="1450975"/>
          <p14:tracePt t="6498" x="1624013" y="1455738"/>
          <p14:tracePt t="6506" x="1624013" y="1462088"/>
          <p14:tracePt t="6515" x="1624013" y="1466850"/>
          <p14:tracePt t="6520" x="1624013" y="1484313"/>
          <p14:tracePt t="6530" x="1619250" y="1484313"/>
          <p14:tracePt t="6536" x="1619250" y="1495425"/>
          <p14:tracePt t="6543" x="1619250" y="1506538"/>
          <p14:tracePt t="6560" x="1619250" y="1517650"/>
          <p14:tracePt t="6575" x="1619250" y="1524000"/>
          <p14:tracePt t="6599" x="1619250" y="1528763"/>
          <p14:tracePt t="13736" x="1652588" y="1535113"/>
          <p14:tracePt t="13744" x="1697038" y="1535113"/>
          <p14:tracePt t="13751" x="1736725" y="1535113"/>
          <p14:tracePt t="13759" x="1787525" y="1535113"/>
          <p14:tracePt t="13770" x="1843088" y="1535113"/>
          <p14:tracePt t="13779" x="1893888" y="1539875"/>
          <p14:tracePt t="13783" x="1938338" y="1546225"/>
          <p14:tracePt t="13791" x="1984375" y="1546225"/>
          <p14:tracePt t="13799" x="2017713" y="1550988"/>
          <p14:tracePt t="13807" x="2035175" y="1550988"/>
          <p14:tracePt t="13815" x="2046288" y="1550988"/>
          <p14:tracePt t="13823" x="2051050" y="1550988"/>
          <p14:tracePt t="13831" x="2057400" y="1550988"/>
          <p14:tracePt t="13847" x="2068513" y="1550988"/>
          <p14:tracePt t="13855" x="2073275" y="1550988"/>
          <p14:tracePt t="13863" x="2090738" y="1550988"/>
          <p14:tracePt t="13872" x="2112963" y="1557338"/>
          <p14:tracePt t="13881" x="2135188" y="1557338"/>
          <p14:tracePt t="13891" x="2157413" y="1557338"/>
          <p14:tracePt t="13897" x="2197100" y="1557338"/>
          <p14:tracePt t="13906" x="2236788" y="1557338"/>
          <p14:tracePt t="13912" x="2270125" y="1557338"/>
          <p14:tracePt t="13920" x="2305050" y="1557338"/>
          <p14:tracePt t="13927" x="2343150" y="1557338"/>
          <p14:tracePt t="13935" x="2365375" y="1557338"/>
          <p14:tracePt t="13943" x="2382838" y="1557338"/>
          <p14:tracePt t="13951" x="2400300" y="1557338"/>
          <p14:tracePt t="13968" x="2405063" y="1557338"/>
          <p14:tracePt t="13975" x="2411413" y="1557338"/>
          <p14:tracePt t="13983" x="2416175" y="1562100"/>
          <p14:tracePt t="13991" x="2427288" y="1562100"/>
          <p14:tracePt t="13999" x="2433638" y="1562100"/>
          <p14:tracePt t="14007" x="2444750" y="1562100"/>
          <p14:tracePt t="14018" x="2462213" y="1562100"/>
          <p14:tracePt t="14025" x="2484438" y="1568450"/>
          <p14:tracePt t="14035" x="2517775" y="1568450"/>
          <p14:tracePt t="14039" x="2540000" y="1568450"/>
          <p14:tracePt t="14047" x="2568575" y="1568450"/>
          <p14:tracePt t="14057" x="2590800" y="1568450"/>
          <p14:tracePt t="14065" x="2613025" y="1568450"/>
          <p14:tracePt t="14073" x="2630488" y="1568450"/>
          <p14:tracePt t="14081" x="2646363" y="1568450"/>
          <p14:tracePt t="14088" x="2659063" y="1568450"/>
          <p14:tracePt t="14095" x="2663825" y="1573213"/>
          <p14:tracePt t="14103" x="2670175" y="1573213"/>
          <p14:tracePt t="14112" x="2674938" y="1573213"/>
          <p14:tracePt t="14120" x="2692400" y="1579563"/>
          <p14:tracePt t="14127" x="2708275" y="1585913"/>
          <p14:tracePt t="14135" x="2732088" y="1585913"/>
          <p14:tracePt t="14143" x="2754313" y="1590675"/>
          <p14:tracePt t="14151" x="2776538" y="1590675"/>
          <p14:tracePt t="14159" x="2809875" y="1597025"/>
          <p14:tracePt t="14167" x="2832100" y="1601788"/>
          <p14:tracePt t="14175" x="2849563" y="1601788"/>
          <p14:tracePt t="14184" x="2867025" y="1608138"/>
          <p14:tracePt t="14191" x="2889250" y="1612900"/>
          <p14:tracePt t="14199" x="2900363" y="1612900"/>
          <p14:tracePt t="14207" x="2911475" y="1612900"/>
          <p14:tracePt t="14215" x="2922588" y="1612900"/>
          <p14:tracePt t="14223" x="2927350" y="1612900"/>
          <p14:tracePt t="14231" x="2940050" y="1619250"/>
          <p14:tracePt t="14239" x="2951163" y="1619250"/>
          <p14:tracePt t="14247" x="2967038" y="1619250"/>
          <p14:tracePt t="14255" x="2984500" y="1624013"/>
          <p14:tracePt t="14263" x="3017838" y="1630363"/>
          <p14:tracePt t="14271" x="3035300" y="1630363"/>
          <p14:tracePt t="14279" x="3057525" y="1630363"/>
          <p14:tracePt t="14288" x="3079750" y="1635125"/>
          <p14:tracePt t="14295" x="3101975" y="1641475"/>
          <p14:tracePt t="14303" x="3135313" y="1641475"/>
          <p14:tracePt t="14311" x="3159125" y="1641475"/>
          <p14:tracePt t="14320" x="3192463" y="1647825"/>
          <p14:tracePt t="14327" x="3214688" y="1652588"/>
          <p14:tracePt t="14335" x="3232150" y="1652588"/>
          <p14:tracePt t="14343" x="3243263" y="1652588"/>
          <p14:tracePt t="14351" x="3254375" y="1652588"/>
          <p14:tracePt t="14359" x="3265488" y="1652588"/>
          <p14:tracePt t="14367" x="3276600" y="1652588"/>
          <p14:tracePt t="14375" x="3282950" y="1652588"/>
          <p14:tracePt t="14383" x="3287713" y="1652588"/>
          <p14:tracePt t="14391" x="3294063" y="1652588"/>
          <p14:tracePt t="14399" x="3298825" y="1652588"/>
          <p14:tracePt t="14407" x="3305175" y="1652588"/>
          <p14:tracePt t="14415" x="3309938" y="1652588"/>
          <p14:tracePt t="14423" x="3321050" y="1652588"/>
          <p14:tracePt t="14431" x="3338513" y="1652588"/>
          <p14:tracePt t="14439" x="3355975" y="1652588"/>
          <p14:tracePt t="14447" x="3378200" y="1652588"/>
          <p14:tracePt t="14455" x="3400425" y="1652588"/>
          <p14:tracePt t="14464" x="3433763" y="1652588"/>
          <p14:tracePt t="14471" x="3467100" y="1652588"/>
          <p14:tracePt t="14479" x="3502025" y="1652588"/>
          <p14:tracePt t="14487" x="3529013" y="1652588"/>
          <p14:tracePt t="14495" x="3551238" y="1652588"/>
          <p14:tracePt t="14503" x="3586163" y="1652588"/>
          <p14:tracePt t="14511" x="3602038" y="1652588"/>
          <p14:tracePt t="14519" x="3613150" y="1652588"/>
          <p14:tracePt t="14527" x="3630613" y="1658938"/>
          <p14:tracePt t="14535" x="3641725" y="1658938"/>
          <p14:tracePt t="14543" x="3663950" y="1658938"/>
          <p14:tracePt t="14551" x="3692525" y="1670050"/>
          <p14:tracePt t="14559" x="3714750" y="1670050"/>
          <p14:tracePt t="14567" x="3754438" y="1674813"/>
          <p14:tracePt t="14575" x="3776663" y="1681163"/>
          <p14:tracePt t="14584" x="3816350" y="1681163"/>
          <p14:tracePt t="14591" x="3844925" y="1685925"/>
          <p14:tracePt t="14600" x="3878263" y="1692275"/>
          <p14:tracePt t="14607" x="3905250" y="1692275"/>
          <p14:tracePt t="14615" x="3944938" y="1692275"/>
          <p14:tracePt t="14623" x="3967163" y="1692275"/>
          <p14:tracePt t="14631" x="3990975" y="1692275"/>
          <p14:tracePt t="14639" x="4024313" y="1692275"/>
          <p14:tracePt t="14647" x="4046538" y="1697038"/>
          <p14:tracePt t="14655" x="4064000" y="1697038"/>
          <p14:tracePt t="14663" x="4079875" y="1703388"/>
          <p14:tracePt t="14671" x="4090988" y="1703388"/>
          <p14:tracePt t="14679" x="4108450" y="1703388"/>
          <p14:tracePt t="14687" x="4119563" y="1703388"/>
          <p14:tracePt t="14695" x="4130675" y="1708150"/>
          <p14:tracePt t="14703" x="4141788" y="1708150"/>
          <p14:tracePt t="14713" x="4152900" y="1708150"/>
          <p14:tracePt t="14720" x="4164013" y="1708150"/>
          <p14:tracePt t="14727" x="4175125" y="1708150"/>
          <p14:tracePt t="14735" x="4181475" y="1708150"/>
          <p14:tracePt t="14743" x="4192588" y="1708150"/>
          <p14:tracePt t="14751" x="4210050" y="1708150"/>
          <p14:tracePt t="14760" x="4232275" y="1708150"/>
          <p14:tracePt t="14767" x="4271963" y="1708150"/>
          <p14:tracePt t="14776" x="4305300" y="1708150"/>
          <p14:tracePt t="14783" x="4344988" y="1714500"/>
          <p14:tracePt t="14791" x="4383088" y="1714500"/>
          <p14:tracePt t="14799" x="4433888" y="1714500"/>
          <p14:tracePt t="14808" x="4473575" y="1714500"/>
          <p14:tracePt t="14815" x="4502150" y="1714500"/>
          <p14:tracePt t="14823" x="4529138" y="1714500"/>
          <p14:tracePt t="14831" x="4541838" y="1714500"/>
          <p14:tracePt t="14839" x="4546600" y="1714500"/>
          <p14:tracePt t="14847" x="4552950" y="1714500"/>
          <p14:tracePt t="14863" x="4557713" y="1708150"/>
          <p14:tracePt t="14887" x="4564063" y="1708150"/>
          <p14:tracePt t="14895" x="4568825" y="1708150"/>
          <p14:tracePt t="14903" x="4575175" y="1703388"/>
          <p14:tracePt t="14911" x="4579938" y="1703388"/>
          <p14:tracePt t="14919" x="4591050" y="1703388"/>
          <p14:tracePt t="14927" x="4608513" y="1703388"/>
          <p14:tracePt t="14935" x="4619625" y="1703388"/>
          <p14:tracePt t="14943" x="4630738" y="1697038"/>
          <p14:tracePt t="14951" x="4641850" y="1697038"/>
          <p14:tracePt t="14959" x="4648200" y="1697038"/>
          <p14:tracePt t="14967" x="4659313" y="1692275"/>
          <p14:tracePt t="14975" x="4670425" y="1692275"/>
          <p14:tracePt t="14984" x="4675188" y="1692275"/>
          <p14:tracePt t="14993" x="4687888" y="1692275"/>
          <p14:tracePt t="15001" x="4692650" y="1692275"/>
          <p14:tracePt t="15010" x="4710113" y="1692275"/>
          <p14:tracePt t="15015" x="4721225" y="1692275"/>
          <p14:tracePt t="15023" x="4737100" y="1692275"/>
          <p14:tracePt t="15032" x="4749800" y="1692275"/>
          <p14:tracePt t="15039" x="4760913" y="1692275"/>
          <p14:tracePt t="15047" x="4765675" y="1692275"/>
          <p14:tracePt t="15055" x="4776788" y="1692275"/>
          <p14:tracePt t="15063" x="4794250" y="1692275"/>
          <p14:tracePt t="15072" x="4805363" y="1692275"/>
          <p14:tracePt t="15081" x="4822825" y="1692275"/>
          <p14:tracePt t="15090" x="4838700" y="1692275"/>
          <p14:tracePt t="15097" x="4860925" y="1692275"/>
          <p14:tracePt t="15106" x="4883150" y="1692275"/>
          <p14:tracePt t="15113" x="4906963" y="1692275"/>
          <p14:tracePt t="15120" x="4918075" y="1692275"/>
          <p14:tracePt t="15127" x="4933950" y="1685925"/>
          <p14:tracePt t="15138" x="4940300" y="1685925"/>
          <p14:tracePt t="15145" x="4951413" y="1685925"/>
          <p14:tracePt t="15191" x="4962525" y="1685925"/>
          <p14:tracePt t="15208" x="4968875" y="1685925"/>
          <p14:tracePt t="15214" x="4973638" y="1685925"/>
          <p14:tracePt t="15225" x="4979988" y="1685925"/>
          <p14:tracePt t="15233" x="4991100" y="1685925"/>
          <p14:tracePt t="15241" x="5002213" y="1685925"/>
          <p14:tracePt t="15249" x="5018088" y="1685925"/>
          <p14:tracePt t="15257" x="5035550" y="1685925"/>
          <p14:tracePt t="15265" x="5041900" y="1685925"/>
          <p14:tracePt t="15281" x="5053013" y="1685925"/>
          <p14:tracePt t="15289" x="5064125" y="1681163"/>
          <p14:tracePt t="15294" x="5075238" y="1681163"/>
          <p14:tracePt t="15307" x="5086350" y="1681163"/>
          <p14:tracePt t="15311" x="5097463" y="1681163"/>
          <p14:tracePt t="15320" x="5103813" y="1681163"/>
          <p14:tracePt t="15359" x="5108575" y="1674813"/>
          <p14:tracePt t="16711" x="5108575" y="1681163"/>
          <p14:tracePt t="16719" x="5103813" y="1685925"/>
          <p14:tracePt t="16727" x="5091113" y="1692275"/>
          <p14:tracePt t="16735" x="5080000" y="1692275"/>
          <p14:tracePt t="16743" x="5080000" y="1697038"/>
          <p14:tracePt t="16751" x="5068888" y="1703388"/>
          <p14:tracePt t="16759" x="5064125" y="1708150"/>
          <p14:tracePt t="16767" x="5057775" y="1714500"/>
          <p14:tracePt t="16783" x="5053013" y="1714500"/>
          <p14:tracePt t="16799" x="5053013" y="1720850"/>
          <p14:tracePt t="16807" x="5046663" y="1720850"/>
          <p14:tracePt t="16815" x="5046663" y="1725613"/>
          <p14:tracePt t="16823" x="5041900" y="1725613"/>
          <p14:tracePt t="16831" x="5035550" y="1736725"/>
          <p14:tracePt t="16839" x="5030788" y="1736725"/>
          <p14:tracePt t="16847" x="5030788" y="1743075"/>
          <p14:tracePt t="16854" x="5024438" y="1743075"/>
          <p14:tracePt t="16871" x="5018088" y="1747838"/>
          <p14:tracePt t="16879" x="5006975" y="1758950"/>
          <p14:tracePt t="16888" x="5002213" y="1758950"/>
          <p14:tracePt t="16895" x="4991100" y="1765300"/>
          <p14:tracePt t="16903" x="4984750" y="1776413"/>
          <p14:tracePt t="16911" x="4979988" y="1776413"/>
          <p14:tracePt t="16920" x="4968875" y="1787525"/>
          <p14:tracePt t="16935" x="4957763" y="1793875"/>
          <p14:tracePt t="16951" x="4945063" y="1798638"/>
          <p14:tracePt t="16959" x="4933950" y="1809750"/>
          <p14:tracePt t="16967" x="4929188" y="1809750"/>
          <p14:tracePt t="16975" x="4922838" y="1816100"/>
          <p14:tracePt t="16983" x="4911725" y="1820863"/>
          <p14:tracePt t="16991" x="4906963" y="1827213"/>
          <p14:tracePt t="16999" x="4895850" y="1831975"/>
          <p14:tracePt t="17007" x="4878388" y="1843088"/>
          <p14:tracePt t="17015" x="4867275" y="1849438"/>
          <p14:tracePt t="17023" x="4856163" y="1855788"/>
          <p14:tracePt t="17031" x="4849813" y="1860550"/>
          <p14:tracePt t="17039" x="4833938" y="1866900"/>
          <p14:tracePt t="17047" x="4827588" y="1878013"/>
          <p14:tracePt t="17055" x="4816475" y="1882775"/>
          <p14:tracePt t="17063" x="4799013" y="1893888"/>
          <p14:tracePt t="17071" x="4783138" y="1905000"/>
          <p14:tracePt t="17079" x="4772025" y="1916113"/>
          <p14:tracePt t="17088" x="4754563" y="1928813"/>
          <p14:tracePt t="17095" x="4737100" y="1939925"/>
          <p14:tracePt t="17103" x="4721225" y="1951038"/>
          <p14:tracePt t="17111" x="4710113" y="1962150"/>
          <p14:tracePt t="17119" x="4699000" y="1966913"/>
          <p14:tracePt t="17127" x="4687888" y="1973263"/>
          <p14:tracePt t="17134" x="4670425" y="1990725"/>
          <p14:tracePt t="17143" x="4659313" y="1995488"/>
          <p14:tracePt t="17151" x="4648200" y="2006600"/>
          <p14:tracePt t="17159" x="4637088" y="2012950"/>
          <p14:tracePt t="17167" x="4625975" y="2028825"/>
          <p14:tracePt t="17175" x="4614863" y="2035175"/>
          <p14:tracePt t="17183" x="4602163" y="2046288"/>
          <p14:tracePt t="17191" x="4597400" y="2051050"/>
          <p14:tracePt t="17199" x="4579938" y="2063750"/>
          <p14:tracePt t="17207" x="4575175" y="2068513"/>
          <p14:tracePt t="17217" x="4557713" y="2079625"/>
          <p14:tracePt t="17223" x="4546600" y="2085975"/>
          <p14:tracePt t="17235" x="4535488" y="2097088"/>
          <p14:tracePt t="17239" x="4524375" y="2108200"/>
          <p14:tracePt t="17247" x="4506913" y="2119313"/>
          <p14:tracePt t="17255" x="4495800" y="2130425"/>
          <p14:tracePt t="17263" x="4479925" y="2141538"/>
          <p14:tracePt t="17272" x="4468813" y="2147888"/>
          <p14:tracePt t="17282" x="4451350" y="2159000"/>
          <p14:tracePt t="17291" x="4445000" y="2163763"/>
          <p14:tracePt t="17295" x="4433888" y="2174875"/>
          <p14:tracePt t="17303" x="4418013" y="2185988"/>
          <p14:tracePt t="17315" x="4400550" y="2198688"/>
          <p14:tracePt t="17318" x="4383088" y="2209800"/>
          <p14:tracePt t="17327" x="4356100" y="2232025"/>
          <p14:tracePt t="17335" x="4327525" y="2254250"/>
          <p14:tracePt t="17343" x="4316413" y="2265363"/>
          <p14:tracePt t="17351" x="4305300" y="2282825"/>
          <p14:tracePt t="17360" x="4287838" y="2293938"/>
          <p14:tracePt t="17367" x="4276725" y="2305050"/>
          <p14:tracePt t="17375" x="4248150" y="2327275"/>
          <p14:tracePt t="17383" x="4237038" y="2338388"/>
          <p14:tracePt t="17392" x="4225925" y="2355850"/>
          <p14:tracePt t="17401" x="4203700" y="2371725"/>
          <p14:tracePt t="17409" x="4192588" y="2382838"/>
          <p14:tracePt t="17419" x="4181475" y="2389188"/>
          <p14:tracePt t="17423" x="4159250" y="2406650"/>
          <p14:tracePt t="17434" x="4148138" y="2411413"/>
          <p14:tracePt t="17443" x="4137025" y="2428875"/>
          <p14:tracePt t="17447" x="4119563" y="2439988"/>
          <p14:tracePt t="17455" x="4102100" y="2455863"/>
          <p14:tracePt t="17463" x="4079875" y="2466975"/>
          <p14:tracePt t="17478" x="4064000" y="2484438"/>
          <p14:tracePt t="17480" x="4052888" y="2490788"/>
          <p14:tracePt t="17488" x="4040188" y="2501900"/>
          <p14:tracePt t="17495" x="4013200" y="2517775"/>
          <p14:tracePt t="17504" x="3995738" y="2535238"/>
          <p14:tracePt t="17511" x="3973513" y="2546350"/>
          <p14:tracePt t="17519" x="3962400" y="2563813"/>
          <p14:tracePt t="17527" x="3933825" y="2586038"/>
          <p14:tracePt t="17536" x="3917950" y="2597150"/>
          <p14:tracePt t="17543" x="3894138" y="2619375"/>
          <p14:tracePt t="17551" x="3871913" y="2647950"/>
          <p14:tracePt t="17559" x="3856038" y="2663825"/>
          <p14:tracePt t="17568" x="3832225" y="2687638"/>
          <p14:tracePt t="17575" x="3805238" y="2709863"/>
          <p14:tracePt t="17583" x="3794125" y="2720975"/>
          <p14:tracePt t="17591" x="3771900" y="2736850"/>
          <p14:tracePt t="17600" x="3765550" y="2743200"/>
          <p14:tracePt t="17607" x="3754438" y="2754313"/>
          <p14:tracePt t="17615" x="3743325" y="2760663"/>
          <p14:tracePt t="17623" x="3736975" y="2765425"/>
          <p14:tracePt t="17635" x="3725863" y="2776538"/>
          <p14:tracePt t="17642" x="3714750" y="2782888"/>
          <p14:tracePt t="17650" x="3709988" y="2794000"/>
          <p14:tracePt t="17658" x="3692525" y="2798763"/>
          <p14:tracePt t="17663" x="3681413" y="2809875"/>
          <p14:tracePt t="17671" x="3670300" y="2816225"/>
          <p14:tracePt t="17680" x="3659188" y="2822575"/>
          <p14:tracePt t="17693" x="3648075" y="2833688"/>
          <p14:tracePt t="17695" x="3630613" y="2849563"/>
          <p14:tracePt t="17704" x="3608388" y="2860675"/>
          <p14:tracePt t="17716" x="3590925" y="2884488"/>
          <p14:tracePt t="17721" x="3575050" y="2895600"/>
          <p14:tracePt t="17729" x="3563938" y="2917825"/>
          <p14:tracePt t="17735" x="3540125" y="2933700"/>
          <p14:tracePt t="17743" x="3517900" y="2962275"/>
          <p14:tracePt t="17751" x="3506788" y="2979738"/>
          <p14:tracePt t="17759" x="3478213" y="2995613"/>
          <p14:tracePt t="17767" x="3467100" y="3006725"/>
          <p14:tracePt t="17775" x="3451225" y="3019425"/>
          <p14:tracePt t="17783" x="3433763" y="3030538"/>
          <p14:tracePt t="17791" x="3422650" y="3035300"/>
          <p14:tracePt t="17799" x="3416300" y="3046413"/>
          <p14:tracePt t="17807" x="3400425" y="3052763"/>
          <p14:tracePt t="17815" x="3394075" y="3057525"/>
          <p14:tracePt t="17823" x="3389313" y="3063875"/>
          <p14:tracePt t="17831" x="3378200" y="3068638"/>
          <p14:tracePt t="17839" x="3371850" y="3079750"/>
          <p14:tracePt t="17847" x="3360738" y="3079750"/>
          <p14:tracePt t="17855" x="3349625" y="3097213"/>
          <p14:tracePt t="17863" x="3332163" y="3103563"/>
          <p14:tracePt t="17879" x="3321050" y="3114675"/>
          <p14:tracePt t="17881" x="3305175" y="3125788"/>
          <p14:tracePt t="17887" x="3287713" y="3148013"/>
          <p14:tracePt t="17895" x="3270250" y="3152775"/>
          <p14:tracePt t="17903" x="3254375" y="3170238"/>
          <p14:tracePt t="17911" x="3243263" y="3181350"/>
          <p14:tracePt t="17919" x="3225800" y="3192463"/>
          <p14:tracePt t="17927" x="3208338" y="3203575"/>
          <p14:tracePt t="17935" x="3197225" y="3209925"/>
          <p14:tracePt t="17943" x="3186113" y="3221038"/>
          <p14:tracePt t="17951" x="3175000" y="3227388"/>
          <p14:tracePt t="17960" x="3159125" y="3238500"/>
          <p14:tracePt t="17967" x="3152775" y="3243263"/>
          <p14:tracePt t="17975" x="3141663" y="3254375"/>
          <p14:tracePt t="17983" x="3135313" y="3260725"/>
          <p14:tracePt t="17991" x="3130550" y="3265488"/>
          <p14:tracePt t="18002" x="3119438" y="3276600"/>
          <p14:tracePt t="18013" x="3108325" y="3287713"/>
          <p14:tracePt t="18014" x="3097213" y="3305175"/>
          <p14:tracePt t="18027" x="3074988" y="3316288"/>
          <p14:tracePt t="18030" x="3057525" y="3333750"/>
          <p14:tracePt t="18040" x="3035300" y="3344863"/>
          <p14:tracePt t="18047" x="3024188" y="3355975"/>
          <p14:tracePt t="18055" x="3006725" y="3367088"/>
          <p14:tracePt t="18063" x="2989263" y="3384550"/>
          <p14:tracePt t="18076" x="2967038" y="3406775"/>
          <p14:tracePt t="18081" x="2955925" y="3422650"/>
          <p14:tracePt t="18088" x="2940050" y="3440113"/>
          <p14:tracePt t="18095" x="2933700" y="3451225"/>
          <p14:tracePt t="18103" x="2927350" y="3457575"/>
          <p14:tracePt t="18110" x="2922588" y="3462338"/>
          <p14:tracePt t="18120" x="2916238" y="3473450"/>
          <p14:tracePt t="18127" x="2900363" y="3495675"/>
          <p14:tracePt t="18135" x="2889250" y="3508375"/>
          <p14:tracePt t="18143" x="2871788" y="3530600"/>
          <p14:tracePt t="18151" x="2860675" y="3541713"/>
          <p14:tracePt t="18159" x="2838450" y="3563938"/>
          <p14:tracePt t="18168" x="2827338" y="3575050"/>
          <p14:tracePt t="18175" x="2816225" y="3586163"/>
          <p14:tracePt t="18183" x="2798763" y="3608388"/>
          <p14:tracePt t="18191" x="2781300" y="3625850"/>
          <p14:tracePt t="18199" x="2770188" y="3648075"/>
          <p14:tracePt t="18207" x="2754313" y="3665538"/>
          <p14:tracePt t="18215" x="2736850" y="3687763"/>
          <p14:tracePt t="18223" x="2732088" y="3692525"/>
          <p14:tracePt t="18231" x="2725738" y="3705225"/>
          <p14:tracePt t="18239" x="2714625" y="3709988"/>
          <p14:tracePt t="18248" x="2708275" y="3721100"/>
          <p14:tracePt t="18255" x="2692400" y="3738563"/>
          <p14:tracePt t="18263" x="2681288" y="3749675"/>
          <p14:tracePt t="18271" x="2670175" y="3760788"/>
          <p14:tracePt t="18279" x="2652713" y="3771900"/>
          <p14:tracePt t="18289" x="2635250" y="3794125"/>
          <p14:tracePt t="18295" x="2624138" y="3805238"/>
          <p14:tracePt t="18306" x="2601913" y="3822700"/>
          <p14:tracePt t="18314" x="2586038" y="3838575"/>
          <p14:tracePt t="18321" x="2568575" y="3844925"/>
          <p14:tracePt t="18330" x="2557463" y="3856038"/>
          <p14:tracePt t="18334" x="2540000" y="3867150"/>
          <p14:tracePt t="18343" x="2528888" y="3878263"/>
          <p14:tracePt t="18356" x="2511425" y="3884613"/>
          <p14:tracePt t="18358" x="2500313" y="3895725"/>
          <p14:tracePt t="18367" x="2495550" y="3900488"/>
          <p14:tracePt t="18375" x="2484438" y="3906838"/>
          <p14:tracePt t="18383" x="2478088" y="3917950"/>
          <p14:tracePt t="18391" x="2466975" y="3924300"/>
          <p14:tracePt t="18399" x="2466975" y="3929063"/>
          <p14:tracePt t="18407" x="2462213" y="3929063"/>
          <p14:tracePt t="18415" x="2462213" y="3940175"/>
          <p14:tracePt t="18423" x="2455863" y="3946525"/>
          <p14:tracePt t="18431" x="2451100" y="3951288"/>
          <p14:tracePt t="18439" x="2444750" y="3962400"/>
          <p14:tracePt t="18447" x="2438400" y="3962400"/>
          <p14:tracePt t="18464" x="2438400" y="3968750"/>
          <p14:tracePt t="18481" x="2433638" y="3968750"/>
          <p14:tracePt t="18497" x="2433638" y="3973513"/>
          <p14:tracePt t="18505" x="2427288" y="3973513"/>
          <p14:tracePt t="18519" x="2416175" y="3986213"/>
          <p14:tracePt t="18527" x="2416175" y="3990975"/>
          <p14:tracePt t="18535" x="2405063" y="3997325"/>
          <p14:tracePt t="18543" x="2405063" y="4002088"/>
          <p14:tracePt t="18551" x="2393950" y="4008438"/>
          <p14:tracePt t="18559" x="2382838" y="4013200"/>
          <p14:tracePt t="18583" x="2371725" y="4019550"/>
          <p14:tracePt t="18591" x="2371725" y="4024313"/>
          <p14:tracePt t="18600" x="2365375" y="4030663"/>
          <p14:tracePt t="18607" x="2354263" y="4035425"/>
          <p14:tracePt t="18615" x="2349500" y="4048125"/>
          <p14:tracePt t="18623" x="2332038" y="4064000"/>
          <p14:tracePt t="18631" x="2327275" y="4070350"/>
          <p14:tracePt t="18639" x="2316163" y="4081463"/>
          <p14:tracePt t="18647" x="2309813" y="4086225"/>
          <p14:tracePt t="18655" x="2305050" y="4092575"/>
          <p14:tracePt t="18671" x="2298700" y="4103688"/>
          <p14:tracePt t="18688" x="2298700" y="4108450"/>
          <p14:tracePt t="18695" x="2292350" y="4108450"/>
          <p14:tracePt t="18719" x="2292350" y="4114800"/>
          <p14:tracePt t="20240" x="2298700" y="4121150"/>
          <p14:tracePt t="20247" x="2320925" y="4121150"/>
          <p14:tracePt t="20255" x="2354263" y="4121150"/>
          <p14:tracePt t="20267" x="2382838" y="4121150"/>
          <p14:tracePt t="20275" x="2416175" y="4121150"/>
          <p14:tracePt t="20281" x="2451100" y="4121150"/>
          <p14:tracePt t="20290" x="2495550" y="4121150"/>
          <p14:tracePt t="20294" x="2535238" y="4121150"/>
          <p14:tracePt t="20306" x="2579688" y="4125913"/>
          <p14:tracePt t="20315" x="2619375" y="4125913"/>
          <p14:tracePt t="20321" x="2663825" y="4125913"/>
          <p14:tracePt t="20330" x="2703513" y="4132263"/>
          <p14:tracePt t="20337" x="2747963" y="4132263"/>
          <p14:tracePt t="20345" x="2794000" y="4137025"/>
          <p14:tracePt t="20352" x="2843213" y="4137025"/>
          <p14:tracePt t="20359" x="2900363" y="4137025"/>
          <p14:tracePt t="20367" x="2944813" y="4137025"/>
          <p14:tracePt t="20375" x="2989263" y="4137025"/>
          <p14:tracePt t="20383" x="3035300" y="4137025"/>
          <p14:tracePt t="20391" x="3086100" y="4137025"/>
          <p14:tracePt t="20399" x="3135313" y="4137025"/>
          <p14:tracePt t="20407" x="3175000" y="4137025"/>
          <p14:tracePt t="20415" x="3236913" y="4137025"/>
          <p14:tracePt t="20423" x="3282950" y="4137025"/>
          <p14:tracePt t="20435" x="3327400" y="4137025"/>
          <p14:tracePt t="20442" x="3367088" y="4137025"/>
          <p14:tracePt t="20449" x="3400425" y="4137025"/>
          <p14:tracePt t="20460" x="3433763" y="4137025"/>
          <p14:tracePt t="20462" x="3467100" y="4137025"/>
          <p14:tracePt t="20472" x="3506788" y="4137025"/>
          <p14:tracePt t="20480" x="3540125" y="4137025"/>
          <p14:tracePt t="20488" x="3563938" y="4137025"/>
          <p14:tracePt t="20495" x="3590925" y="4137025"/>
          <p14:tracePt t="20504" x="3619500" y="4132263"/>
          <p14:tracePt t="20511" x="3659188" y="4125913"/>
          <p14:tracePt t="20519" x="3686175" y="4121150"/>
          <p14:tracePt t="20527" x="3725863" y="4114800"/>
          <p14:tracePt t="20536" x="3754438" y="4114800"/>
          <p14:tracePt t="20543" x="3787775" y="4108450"/>
          <p14:tracePt t="20552" x="3810000" y="4103688"/>
          <p14:tracePt t="20562" x="3838575" y="4103688"/>
          <p14:tracePt t="20569" x="3867150" y="4103688"/>
          <p14:tracePt t="20577" x="3894138" y="4103688"/>
          <p14:tracePt t="20587" x="3917950" y="4103688"/>
          <p14:tracePt t="20594" x="3951288" y="4097338"/>
          <p14:tracePt t="20604" x="3973513" y="4097338"/>
          <p14:tracePt t="20606" x="4006850" y="4097338"/>
          <p14:tracePt t="20616" x="4029075" y="4092575"/>
          <p14:tracePt t="20623" x="4052888" y="4092575"/>
          <p14:tracePt t="20632" x="4079875" y="4086225"/>
          <p14:tracePt t="20639" x="4097338" y="4086225"/>
          <p14:tracePt t="20648" x="4113213" y="4081463"/>
          <p14:tracePt t="20655" x="4137025" y="4075113"/>
          <p14:tracePt t="20664" x="4152900" y="4070350"/>
          <p14:tracePt t="20672" x="4181475" y="4059238"/>
          <p14:tracePt t="20680" x="4198938" y="4059238"/>
          <p14:tracePt t="20690" x="4210050" y="4059238"/>
          <p14:tracePt t="20698" x="4232275" y="4048125"/>
          <p14:tracePt t="20706" x="4254500" y="4048125"/>
          <p14:tracePt t="20714" x="4271963" y="4041775"/>
          <p14:tracePt t="20721" x="4305300" y="4041775"/>
          <p14:tracePt t="20730" x="4327525" y="4035425"/>
          <p14:tracePt t="20735" x="4367213" y="4035425"/>
          <p14:tracePt t="20743" x="4411663" y="4030663"/>
          <p14:tracePt t="20751" x="4456113" y="4030663"/>
          <p14:tracePt t="20759" x="4502150" y="4030663"/>
          <p14:tracePt t="20767" x="4546600" y="4030663"/>
          <p14:tracePt t="20775" x="4591050" y="4030663"/>
          <p14:tracePt t="20783" x="4619625" y="4030663"/>
          <p14:tracePt t="20791" x="4652963" y="4030663"/>
          <p14:tracePt t="20799" x="4681538" y="4030663"/>
          <p14:tracePt t="20807" x="4703763" y="4030663"/>
          <p14:tracePt t="20815" x="4721225" y="4030663"/>
          <p14:tracePt t="20823" x="4743450" y="4030663"/>
          <p14:tracePt t="20831" x="4760913" y="4030663"/>
          <p14:tracePt t="20838" x="4776788" y="4030663"/>
          <p14:tracePt t="20847" x="4787900" y="4030663"/>
          <p14:tracePt t="20855" x="4799013" y="4030663"/>
          <p14:tracePt t="20863" x="4805363" y="4024313"/>
          <p14:tracePt t="20871" x="4822825" y="4024313"/>
          <p14:tracePt t="20879" x="4838700" y="4019550"/>
          <p14:tracePt t="20887" x="4856163" y="4019550"/>
          <p14:tracePt t="20895" x="4872038" y="4019550"/>
          <p14:tracePt t="20903" x="4895850" y="4019550"/>
          <p14:tracePt t="20911" x="4918075" y="4019550"/>
          <p14:tracePt t="20919" x="4951413" y="4019550"/>
          <p14:tracePt t="20927" x="4968875" y="4019550"/>
          <p14:tracePt t="20935" x="4991100" y="4019550"/>
          <p14:tracePt t="20943" x="5018088" y="4019550"/>
          <p14:tracePt t="20951" x="5057775" y="4019550"/>
          <p14:tracePt t="20959" x="5097463" y="4019550"/>
          <p14:tracePt t="20967" x="5130800" y="4019550"/>
          <p14:tracePt t="20975" x="5187950" y="4019550"/>
          <p14:tracePt t="20983" x="5232400" y="4019550"/>
          <p14:tracePt t="20991" x="5265738" y="4019550"/>
          <p14:tracePt t="20999" x="5305425" y="4019550"/>
          <p14:tracePt t="21007" x="5345113" y="4019550"/>
          <p14:tracePt t="21015" x="5367338" y="4019550"/>
          <p14:tracePt t="21023" x="5384800" y="4013200"/>
          <p14:tracePt t="21031" x="5395913" y="4013200"/>
          <p14:tracePt t="21038" x="5407025" y="4013200"/>
          <p14:tracePt t="21087" x="5411788" y="4013200"/>
          <p14:tracePt t="21095" x="5418138" y="4013200"/>
          <p14:tracePt t="21103" x="5422900" y="4013200"/>
          <p14:tracePt t="21111" x="5440363" y="4013200"/>
          <p14:tracePt t="21119" x="5462588" y="4013200"/>
          <p14:tracePt t="21127" x="5495925" y="4013200"/>
          <p14:tracePt t="21135" x="5524500" y="4008438"/>
          <p14:tracePt t="21143" x="5557838" y="4002088"/>
          <p14:tracePt t="21151" x="5575300" y="4002088"/>
          <p14:tracePt t="21159" x="5580063" y="3997325"/>
          <p14:tracePt t="21191" x="5586413" y="3997325"/>
          <p14:tracePt t="21287" x="5603875" y="3997325"/>
          <p14:tracePt t="21295" x="5614988" y="3997325"/>
          <p14:tracePt t="21303" x="5641975" y="3997325"/>
          <p14:tracePt t="21311" x="5670550" y="3997325"/>
          <p14:tracePt t="21319" x="5715000" y="3997325"/>
          <p14:tracePt t="21327" x="5738813" y="3997325"/>
          <p14:tracePt t="21335" x="5754688" y="3997325"/>
          <p14:tracePt t="21343" x="5761038" y="3997325"/>
          <p14:tracePt t="30764" x="5765800" y="3990975"/>
          <p14:tracePt t="30770" x="5727700" y="3957638"/>
          <p14:tracePt t="30774" x="5665788" y="3946525"/>
          <p14:tracePt t="30783" x="5597525" y="3935413"/>
          <p14:tracePt t="30792" x="5553075" y="3917950"/>
          <p14:tracePt t="30799" x="5513388" y="3906838"/>
          <p14:tracePt t="30812" x="5480050" y="3895725"/>
          <p14:tracePt t="30819" x="5440363" y="3884613"/>
          <p14:tracePt t="30822" x="5411788" y="3873500"/>
          <p14:tracePt t="30834" x="5378450" y="3851275"/>
          <p14:tracePt t="30843" x="5345113" y="3827463"/>
          <p14:tracePt t="30847" x="5299075" y="3800475"/>
          <p14:tracePt t="30855" x="5272088" y="3778250"/>
          <p14:tracePt t="30863" x="5232400" y="3743325"/>
          <p14:tracePt t="30871" x="5187950" y="3716338"/>
          <p14:tracePt t="30879" x="5153025" y="3692525"/>
          <p14:tracePt t="30887" x="5119688" y="3670300"/>
          <p14:tracePt t="30895" x="5091113" y="3648075"/>
          <p14:tracePt t="30903" x="5068888" y="3630613"/>
          <p14:tracePt t="30911" x="5046663" y="3619500"/>
          <p14:tracePt t="30920" x="5030788" y="3603625"/>
          <p14:tracePt t="30927" x="5013325" y="3592513"/>
          <p14:tracePt t="30938" x="4995863" y="3581400"/>
          <p14:tracePt t="30947" x="4979988" y="3575050"/>
          <p14:tracePt t="30950" x="4962525" y="3570288"/>
          <p14:tracePt t="30959" x="4933950" y="3552825"/>
          <p14:tracePt t="30967" x="4900613" y="3541713"/>
          <p14:tracePt t="30976" x="4878388" y="3530600"/>
          <p14:tracePt t="30984" x="4867275" y="3530600"/>
          <p14:tracePt t="30991" x="4856163" y="3524250"/>
          <p14:tracePt t="30999" x="4856163" y="3519488"/>
          <p14:tracePt t="31007" x="4845050" y="3513138"/>
          <p14:tracePt t="31015" x="4827588" y="3508375"/>
          <p14:tracePt t="31023" x="4822825" y="3495675"/>
          <p14:tracePt t="31031" x="4805363" y="3490913"/>
          <p14:tracePt t="31039" x="4776788" y="3473450"/>
          <p14:tracePt t="31047" x="4760913" y="3462338"/>
          <p14:tracePt t="31056" x="4737100" y="3446463"/>
          <p14:tracePt t="31063" x="4721225" y="3435350"/>
          <p14:tracePt t="31073" x="4687888" y="3411538"/>
          <p14:tracePt t="31079" x="4659313" y="3384550"/>
          <p14:tracePt t="31088" x="4619625" y="3355975"/>
          <p14:tracePt t="31098" x="4564063" y="3316288"/>
          <p14:tracePt t="31114" x="4456113" y="3249613"/>
          <p14:tracePt t="31124" x="4418013" y="3227388"/>
          <p14:tracePt t="31126" x="4367213" y="3203575"/>
          <p14:tracePt t="31135" x="4333875" y="3181350"/>
          <p14:tracePt t="31149" x="4298950" y="3165475"/>
          <p14:tracePt t="31151" x="4276725" y="3141663"/>
          <p14:tracePt t="31159" x="4248150" y="3114675"/>
          <p14:tracePt t="31168" x="4225925" y="3092450"/>
          <p14:tracePt t="31176" x="4192588" y="3057525"/>
          <p14:tracePt t="31183" x="4164013" y="3030538"/>
          <p14:tracePt t="31197" x="4130675" y="2995613"/>
          <p14:tracePt t="31198" x="4102100" y="2973388"/>
          <p14:tracePt t="31207" x="4068763" y="2944813"/>
          <p14:tracePt t="31215" x="4057650" y="2933700"/>
          <p14:tracePt t="31224" x="4040188" y="2906713"/>
          <p14:tracePt t="31234" x="4029075" y="2895600"/>
          <p14:tracePt t="31242" x="4024313" y="2884488"/>
          <p14:tracePt t="31251" x="4002088" y="2855913"/>
          <p14:tracePt t="31264" x="3984625" y="2838450"/>
          <p14:tracePt t="31271" x="3967163" y="2816225"/>
          <p14:tracePt t="31279" x="3962400" y="2809875"/>
          <p14:tracePt t="31290" x="3956050" y="2798763"/>
          <p14:tracePt t="31295" x="3944938" y="2794000"/>
          <p14:tracePt t="31303" x="3944938" y="2787650"/>
          <p14:tracePt t="31420" x="3944938" y="2782888"/>
          <p14:tracePt t="32543" x="3940175" y="2776538"/>
          <p14:tracePt t="32559" x="3967163" y="2776538"/>
          <p14:tracePt t="32567" x="4002088" y="2776538"/>
          <p14:tracePt t="32575" x="4035425" y="2776538"/>
          <p14:tracePt t="32583" x="4068763" y="2776538"/>
          <p14:tracePt t="32591" x="4097338" y="2776538"/>
          <p14:tracePt t="32599" x="4130675" y="2776538"/>
          <p14:tracePt t="32607" x="4152900" y="2776538"/>
          <p14:tracePt t="32615" x="4175125" y="2776538"/>
          <p14:tracePt t="32623" x="4181475" y="2776538"/>
          <p14:tracePt t="32631" x="4192588" y="2776538"/>
          <p14:tracePt t="32639" x="4198938" y="2776538"/>
          <p14:tracePt t="32655" x="4203700" y="2776538"/>
          <p14:tracePt t="32671" x="4214813" y="2776538"/>
          <p14:tracePt t="32687" x="4221163" y="2776538"/>
          <p14:tracePt t="32695" x="4225925" y="2776538"/>
          <p14:tracePt t="32703" x="4232275" y="2776538"/>
          <p14:tracePt t="32710" x="4237038" y="2776538"/>
          <p14:tracePt t="32719" x="4248150" y="2776538"/>
          <p14:tracePt t="32727" x="4260850" y="2776538"/>
          <p14:tracePt t="32735" x="4271963" y="2776538"/>
          <p14:tracePt t="32743" x="4283075" y="2776538"/>
          <p14:tracePt t="32751" x="4294188" y="2776538"/>
          <p14:tracePt t="32759" x="4298950" y="2776538"/>
          <p14:tracePt t="32767" x="4310063" y="2776538"/>
          <p14:tracePt t="32775" x="4321175" y="2776538"/>
          <p14:tracePt t="32791" x="4333875" y="2776538"/>
          <p14:tracePt t="32799" x="4338638" y="2776538"/>
          <p14:tracePt t="32807" x="4349750" y="2776538"/>
          <p14:tracePt t="32815" x="4367213" y="2776538"/>
          <p14:tracePt t="32823" x="4378325" y="2776538"/>
          <p14:tracePt t="32831" x="4383088" y="2776538"/>
          <p14:tracePt t="32840" x="4389438" y="2776538"/>
          <p14:tracePt t="32847" x="4400550" y="2776538"/>
          <p14:tracePt t="32855" x="4411663" y="2776538"/>
          <p14:tracePt t="32871" x="4418013" y="2776538"/>
          <p14:tracePt t="32879" x="4422775" y="2776538"/>
          <p14:tracePt t="32888" x="4429125" y="2776538"/>
          <p14:tracePt t="32895" x="4440238" y="2776538"/>
          <p14:tracePt t="32904" x="4451350" y="2776538"/>
          <p14:tracePt t="32911" x="4462463" y="2776538"/>
          <p14:tracePt t="32922" x="4468813" y="2776538"/>
          <p14:tracePt t="32927" x="4479925" y="2776538"/>
          <p14:tracePt t="32935" x="4495800" y="2776538"/>
          <p14:tracePt t="32943" x="4518025" y="2776538"/>
          <p14:tracePt t="32951" x="4535488" y="2776538"/>
          <p14:tracePt t="32961" x="4546600" y="2776538"/>
          <p14:tracePt t="32967" x="4564063" y="2776538"/>
          <p14:tracePt t="32976" x="4579938" y="2776538"/>
          <p14:tracePt t="32984" x="4586288" y="2776538"/>
          <p14:tracePt t="32992" x="4597400" y="2776538"/>
          <p14:tracePt t="33002" x="4608513" y="2776538"/>
          <p14:tracePt t="33010" x="4614863" y="2776538"/>
          <p14:tracePt t="33017" x="4619625" y="2776538"/>
          <p14:tracePt t="33026" x="4625975" y="2776538"/>
          <p14:tracePt t="33034" x="4630738" y="2776538"/>
          <p14:tracePt t="33041" x="4641850" y="2776538"/>
          <p14:tracePt t="33050" x="4648200" y="2776538"/>
          <p14:tracePt t="33058" x="4652963" y="2776538"/>
          <p14:tracePt t="33065" x="4664075" y="2776538"/>
          <p14:tracePt t="33072" x="4675188" y="2776538"/>
          <p14:tracePt t="33080" x="4687888" y="2776538"/>
          <p14:tracePt t="33090" x="4699000" y="2776538"/>
          <p14:tracePt t="33114" x="4732338" y="2776538"/>
          <p14:tracePt t="33123" x="4743450" y="2776538"/>
          <p14:tracePt t="33128" x="4754563" y="2776538"/>
          <p14:tracePt t="33135" x="4772025" y="2776538"/>
          <p14:tracePt t="33143" x="4787900" y="2776538"/>
          <p14:tracePt t="33152" x="4805363" y="2776538"/>
          <p14:tracePt t="33159" x="4827588" y="2776538"/>
          <p14:tracePt t="33170" x="4849813" y="2776538"/>
          <p14:tracePt t="33175" x="4867275" y="2776538"/>
          <p14:tracePt t="33184" x="4889500" y="2776538"/>
          <p14:tracePt t="33194" x="4911725" y="2776538"/>
          <p14:tracePt t="33202" x="4933950" y="2776538"/>
          <p14:tracePt t="33207" x="4968875" y="2776538"/>
          <p14:tracePt t="33215" x="4991100" y="2776538"/>
          <p14:tracePt t="33223" x="5024438" y="2776538"/>
          <p14:tracePt t="33231" x="5046663" y="2776538"/>
          <p14:tracePt t="33239" x="5064125" y="2776538"/>
          <p14:tracePt t="33247" x="5086350" y="2776538"/>
          <p14:tracePt t="33255" x="5103813" y="2776538"/>
          <p14:tracePt t="33263" x="5126038" y="2776538"/>
          <p14:tracePt t="33272" x="5153025" y="2776538"/>
          <p14:tracePt t="33279" x="5176838" y="2776538"/>
          <p14:tracePt t="33288" x="5199063" y="2776538"/>
          <p14:tracePt t="33295" x="5226050" y="2776538"/>
          <p14:tracePt t="33303" x="5249863" y="2776538"/>
          <p14:tracePt t="33311" x="5283200" y="2776538"/>
          <p14:tracePt t="33319" x="5311775" y="2776538"/>
          <p14:tracePt t="33327" x="5334000" y="2776538"/>
          <p14:tracePt t="33335" x="5356225" y="2776538"/>
          <p14:tracePt t="33343" x="5384800" y="2776538"/>
          <p14:tracePt t="33351" x="5407025" y="2776538"/>
          <p14:tracePt t="33360" x="5422900" y="2776538"/>
          <p14:tracePt t="33368" x="5446713" y="2776538"/>
          <p14:tracePt t="33376" x="5457825" y="2776538"/>
          <p14:tracePt t="33384" x="5462588" y="2776538"/>
          <p14:tracePt t="33391" x="5468938" y="2776538"/>
          <p14:tracePt t="33458" x="5473700" y="2776538"/>
          <p14:tracePt t="33471" x="5484813" y="2776538"/>
          <p14:tracePt t="33487" x="5491163" y="2776538"/>
          <p14:tracePt t="33495" x="5502275" y="2776538"/>
          <p14:tracePt t="33511" x="5507038" y="2776538"/>
          <p14:tracePt t="34407" x="5502275" y="2787650"/>
          <p14:tracePt t="34415" x="5495925" y="2794000"/>
          <p14:tracePt t="34423" x="5484813" y="2805113"/>
          <p14:tracePt t="34431" x="5480050" y="2816225"/>
          <p14:tracePt t="34439" x="5473700" y="2822575"/>
          <p14:tracePt t="34447" x="5468938" y="2833688"/>
          <p14:tracePt t="34455" x="5462588" y="2838450"/>
          <p14:tracePt t="34463" x="5457825" y="2849563"/>
          <p14:tracePt t="34471" x="5446713" y="2855913"/>
          <p14:tracePt t="34480" x="5440363" y="2867025"/>
          <p14:tracePt t="34487" x="5434013" y="2878138"/>
          <p14:tracePt t="34495" x="5422900" y="2884488"/>
          <p14:tracePt t="34503" x="5418138" y="2900363"/>
          <p14:tracePt t="34511" x="5407025" y="2906713"/>
          <p14:tracePt t="34519" x="5400675" y="2917825"/>
          <p14:tracePt t="34527" x="5389563" y="2928938"/>
          <p14:tracePt t="34535" x="5378450" y="2944813"/>
          <p14:tracePt t="34544" x="5367338" y="2957513"/>
          <p14:tracePt t="34551" x="5356225" y="2968625"/>
          <p14:tracePt t="34560" x="5349875" y="2984500"/>
          <p14:tracePt t="34567" x="5334000" y="2995613"/>
          <p14:tracePt t="34575" x="5327650" y="3006725"/>
          <p14:tracePt t="34584" x="5311775" y="3030538"/>
          <p14:tracePt t="34591" x="5305425" y="3041650"/>
          <p14:tracePt t="34599" x="5294313" y="3052763"/>
          <p14:tracePt t="34607" x="5283200" y="3068638"/>
          <p14:tracePt t="34615" x="5272088" y="3086100"/>
          <p14:tracePt t="34623" x="5260975" y="3103563"/>
          <p14:tracePt t="34631" x="5249863" y="3108325"/>
          <p14:tracePt t="34639" x="5238750" y="3130550"/>
          <p14:tracePt t="34647" x="5226050" y="3141663"/>
          <p14:tracePt t="34655" x="5210175" y="3159125"/>
          <p14:tracePt t="34663" x="5199063" y="3176588"/>
          <p14:tracePt t="34671" x="5181600" y="3192463"/>
          <p14:tracePt t="34679" x="5170488" y="3203575"/>
          <p14:tracePt t="34687" x="5148263" y="3227388"/>
          <p14:tracePt t="34695" x="5141913" y="3238500"/>
          <p14:tracePt t="34703" x="5126038" y="3254375"/>
          <p14:tracePt t="34711" x="5114925" y="3271838"/>
          <p14:tracePt t="34719" x="5103813" y="3282950"/>
          <p14:tracePt t="34728" x="5086350" y="3305175"/>
          <p14:tracePt t="34735" x="5080000" y="3316288"/>
          <p14:tracePt t="34743" x="5064125" y="3327400"/>
          <p14:tracePt t="34751" x="5057775" y="3338513"/>
          <p14:tracePt t="34759" x="5041900" y="3367088"/>
          <p14:tracePt t="34767" x="5035550" y="3378200"/>
          <p14:tracePt t="34775" x="5024438" y="3384550"/>
          <p14:tracePt t="34783" x="5018088" y="3395663"/>
          <p14:tracePt t="34791" x="5002213" y="3406775"/>
          <p14:tracePt t="34799" x="4991100" y="3417888"/>
          <p14:tracePt t="34807" x="4973638" y="3440113"/>
          <p14:tracePt t="34815" x="4962525" y="3446463"/>
          <p14:tracePt t="34823" x="4951413" y="3462338"/>
          <p14:tracePt t="34831" x="4940300" y="3473450"/>
          <p14:tracePt t="34839" x="4929188" y="3479800"/>
          <p14:tracePt t="34847" x="4911725" y="3502025"/>
          <p14:tracePt t="34855" x="4895850" y="3513138"/>
          <p14:tracePt t="34863" x="4889500" y="3524250"/>
          <p14:tracePt t="34871" x="4878388" y="3541713"/>
          <p14:tracePt t="34879" x="4867275" y="3552825"/>
          <p14:tracePt t="34887" x="4860925" y="3563938"/>
          <p14:tracePt t="34895" x="4849813" y="3570288"/>
          <p14:tracePt t="34903" x="4838700" y="3575050"/>
          <p14:tracePt t="34911" x="4833938" y="3581400"/>
          <p14:tracePt t="34919" x="4810125" y="3597275"/>
          <p14:tracePt t="34927" x="4799013" y="3603625"/>
          <p14:tracePt t="34935" x="4783138" y="3614738"/>
          <p14:tracePt t="34943" x="4772025" y="3625850"/>
          <p14:tracePt t="34951" x="4754563" y="3630613"/>
          <p14:tracePt t="34959" x="4743450" y="3643313"/>
          <p14:tracePt t="34967" x="4737100" y="3648075"/>
          <p14:tracePt t="34975" x="4725988" y="3659188"/>
          <p14:tracePt t="34983" x="4714875" y="3665538"/>
          <p14:tracePt t="34991" x="4703763" y="3681413"/>
          <p14:tracePt t="34999" x="4692650" y="3687763"/>
          <p14:tracePt t="35007" x="4675188" y="3705225"/>
          <p14:tracePt t="35015" x="4652963" y="3716338"/>
          <p14:tracePt t="35023" x="4648200" y="3727450"/>
          <p14:tracePt t="35031" x="4641850" y="3732213"/>
          <p14:tracePt t="35040" x="4630738" y="3738563"/>
          <p14:tracePt t="35047" x="4625975" y="3754438"/>
          <p14:tracePt t="35055" x="4614863" y="3760788"/>
          <p14:tracePt t="35063" x="4608513" y="3771900"/>
          <p14:tracePt t="35071" x="4597400" y="3783013"/>
          <p14:tracePt t="35079" x="4586288" y="3800475"/>
          <p14:tracePt t="35088" x="4575175" y="3805238"/>
          <p14:tracePt t="35095" x="4568825" y="3816350"/>
          <p14:tracePt t="35103" x="4557713" y="3822700"/>
          <p14:tracePt t="35110" x="4541838" y="3838575"/>
          <p14:tracePt t="35119" x="4529138" y="3844925"/>
          <p14:tracePt t="35132" x="4506913" y="3867150"/>
          <p14:tracePt t="35135" x="4484688" y="3878263"/>
          <p14:tracePt t="35144" x="4473575" y="3895725"/>
          <p14:tracePt t="35151" x="4462463" y="3900488"/>
          <p14:tracePt t="35159" x="4451350" y="3906838"/>
          <p14:tracePt t="35167" x="4433888" y="3917950"/>
          <p14:tracePt t="35176" x="4422775" y="3929063"/>
          <p14:tracePt t="35183" x="4411663" y="3935413"/>
          <p14:tracePt t="35191" x="4389438" y="3951288"/>
          <p14:tracePt t="35199" x="4378325" y="3962400"/>
          <p14:tracePt t="35207" x="4356100" y="3986213"/>
          <p14:tracePt t="35215" x="4338638" y="4002088"/>
          <p14:tracePt t="35223" x="4316413" y="4024313"/>
          <p14:tracePt t="35233" x="4298950" y="4041775"/>
          <p14:tracePt t="35239" x="4283075" y="4059238"/>
          <p14:tracePt t="35247" x="4265613" y="4075113"/>
          <p14:tracePt t="35255" x="4254500" y="4086225"/>
          <p14:tracePt t="35263" x="4243388" y="4097338"/>
          <p14:tracePt t="35271" x="4232275" y="4108450"/>
          <p14:tracePt t="35283" x="4221163" y="4125913"/>
          <p14:tracePt t="35287" x="4214813" y="4132263"/>
          <p14:tracePt t="35295" x="4210050" y="4137025"/>
          <p14:tracePt t="35303" x="4203700" y="4143375"/>
          <p14:tracePt t="35311" x="4198938" y="4148138"/>
          <p14:tracePt t="35336" x="4192588" y="4154488"/>
          <p14:tracePt t="38002" x="4181475" y="4154488"/>
          <p14:tracePt t="38011" x="4164013" y="4154488"/>
          <p14:tracePt t="38018" x="4152900" y="4154488"/>
          <p14:tracePt t="38049" x="4148138" y="4148138"/>
          <p14:tracePt t="38057" x="4141788" y="4148138"/>
          <p14:tracePt t="38064" x="4141788" y="4143375"/>
          <p14:tracePt t="38072" x="4141788" y="4125913"/>
          <p14:tracePt t="38080" x="4141788" y="4121150"/>
          <p14:tracePt t="38088" x="4137025" y="4114800"/>
          <p14:tracePt t="38094" x="4137025" y="4108450"/>
          <p14:tracePt t="38111" x="4137025" y="4097338"/>
          <p14:tracePt t="38128" x="4137025" y="4092575"/>
          <p14:tracePt t="38135" x="4137025" y="4081463"/>
          <p14:tracePt t="38143" x="4137025" y="4075113"/>
          <p14:tracePt t="38151" x="4130675" y="4064000"/>
          <p14:tracePt t="38159" x="4130675" y="4052888"/>
          <p14:tracePt t="38167" x="4125913" y="4035425"/>
          <p14:tracePt t="38175" x="4119563" y="4019550"/>
          <p14:tracePt t="38183" x="4119563" y="4002088"/>
          <p14:tracePt t="38191" x="4113213" y="3986213"/>
          <p14:tracePt t="38199" x="4113213" y="3968750"/>
          <p14:tracePt t="38208" x="4113213" y="3951288"/>
          <p14:tracePt t="38215" x="4113213" y="3935413"/>
          <p14:tracePt t="38224" x="4108450" y="3917950"/>
          <p14:tracePt t="38231" x="4108450" y="3906838"/>
          <p14:tracePt t="38239" x="4102100" y="3895725"/>
          <p14:tracePt t="38247" x="4097338" y="3878263"/>
          <p14:tracePt t="38255" x="4097338" y="3867150"/>
          <p14:tracePt t="38263" x="4090988" y="3851275"/>
          <p14:tracePt t="38271" x="4086225" y="3833813"/>
          <p14:tracePt t="38279" x="4075113" y="3805238"/>
          <p14:tracePt t="38287" x="4075113" y="3794125"/>
          <p14:tracePt t="38295" x="4068763" y="3778250"/>
          <p14:tracePt t="38303" x="4064000" y="3749675"/>
          <p14:tracePt t="38311" x="4057650" y="3738563"/>
          <p14:tracePt t="38319" x="4046538" y="3716338"/>
          <p14:tracePt t="38328" x="4040188" y="3698875"/>
          <p14:tracePt t="38335" x="4035425" y="3687763"/>
          <p14:tracePt t="38343" x="4029075" y="3659188"/>
          <p14:tracePt t="38352" x="4024313" y="3648075"/>
          <p14:tracePt t="38359" x="4013200" y="3636963"/>
          <p14:tracePt t="38367" x="4002088" y="3619500"/>
          <p14:tracePt t="38375" x="3990975" y="3597275"/>
          <p14:tracePt t="38383" x="3984625" y="3581400"/>
          <p14:tracePt t="38392" x="3973513" y="3570288"/>
          <p14:tracePt t="38402" x="3967163" y="3557588"/>
          <p14:tracePt t="38409" x="3962400" y="3541713"/>
          <p14:tracePt t="38417" x="3944938" y="3524250"/>
          <p14:tracePt t="38425" x="3940175" y="3508375"/>
          <p14:tracePt t="38431" x="3929063" y="3495675"/>
          <p14:tracePt t="38439" x="3922713" y="3473450"/>
          <p14:tracePt t="38447" x="3911600" y="3457575"/>
          <p14:tracePt t="38460" x="3894138" y="3429000"/>
          <p14:tracePt t="38467" x="3889375" y="3422650"/>
          <p14:tracePt t="38471" x="3889375" y="3411538"/>
          <p14:tracePt t="38485" x="3883025" y="3400425"/>
          <p14:tracePt t="38491" x="3871913" y="3384550"/>
          <p14:tracePt t="38494" x="3871913" y="3367088"/>
          <p14:tracePt t="38504" x="3867150" y="3349625"/>
          <p14:tracePt t="38512" x="3856038" y="3327400"/>
          <p14:tracePt t="38522" x="3849688" y="3311525"/>
          <p14:tracePt t="38533" x="3844925" y="3282950"/>
          <p14:tracePt t="38538" x="3827463" y="3249613"/>
          <p14:tracePt t="38545" x="3810000" y="3221038"/>
          <p14:tracePt t="38553" x="3794125" y="3203575"/>
          <p14:tracePt t="38559" x="3776663" y="3176588"/>
          <p14:tracePt t="38568" x="3771900" y="3159125"/>
          <p14:tracePt t="38575" x="3759200" y="3148013"/>
          <p14:tracePt t="38587" x="3754438" y="3136900"/>
          <p14:tracePt t="38593" x="3748088" y="3125788"/>
          <p14:tracePt t="38602" x="3743325" y="3114675"/>
          <p14:tracePt t="38607" x="3736975" y="3103563"/>
          <p14:tracePt t="38615" x="3725863" y="3092450"/>
          <p14:tracePt t="38623" x="3721100" y="3074988"/>
          <p14:tracePt t="38631" x="3703638" y="3057525"/>
          <p14:tracePt t="38639" x="3697288" y="3041650"/>
          <p14:tracePt t="38647" x="3692525" y="3030538"/>
          <p14:tracePt t="38655" x="3686175" y="3024188"/>
          <p14:tracePt t="38664" x="3686175" y="3013075"/>
          <p14:tracePt t="38671" x="3675063" y="3001963"/>
          <p14:tracePt t="38679" x="3670300" y="2995613"/>
          <p14:tracePt t="38687" x="3670300" y="2990850"/>
          <p14:tracePt t="38695" x="3663950" y="2984500"/>
          <p14:tracePt t="38759" x="3663950" y="2979738"/>
          <p14:tracePt t="38767" x="3659188" y="2973388"/>
          <p14:tracePt t="38783" x="3652838" y="2962275"/>
          <p14:tracePt t="38799" x="3648075" y="2957513"/>
          <p14:tracePt t="39103" x="3641725" y="2951163"/>
          <p14:tracePt t="40100" x="3670300" y="2951163"/>
          <p14:tracePt t="40102" x="3703638" y="2951163"/>
          <p14:tracePt t="40116" x="3732213" y="2944813"/>
          <p14:tracePt t="40121" x="3759200" y="2940050"/>
          <p14:tracePt t="40127" x="3783013" y="2940050"/>
          <p14:tracePt t="40135" x="3805238" y="2933700"/>
          <p14:tracePt t="40143" x="3827463" y="2933700"/>
          <p14:tracePt t="40151" x="3860800" y="2933700"/>
          <p14:tracePt t="40159" x="3883025" y="2933700"/>
          <p14:tracePt t="40168" x="3905250" y="2933700"/>
          <p14:tracePt t="40175" x="3917950" y="2933700"/>
          <p14:tracePt t="40183" x="3922713" y="2933700"/>
          <p14:tracePt t="40191" x="3933825" y="2933700"/>
          <p14:tracePt t="40199" x="3944938" y="2933700"/>
          <p14:tracePt t="40207" x="3951288" y="2933700"/>
          <p14:tracePt t="40215" x="3962400" y="2933700"/>
          <p14:tracePt t="40223" x="3967163" y="2933700"/>
          <p14:tracePt t="40231" x="3973513" y="2928938"/>
          <p14:tracePt t="40239" x="3984625" y="2928938"/>
          <p14:tracePt t="40247" x="4002088" y="2922588"/>
          <p14:tracePt t="40257" x="4017963" y="2922588"/>
          <p14:tracePt t="40263" x="4052888" y="2917825"/>
          <p14:tracePt t="40271" x="4079875" y="2917825"/>
          <p14:tracePt t="40279" x="4119563" y="2917825"/>
          <p14:tracePt t="40287" x="4148138" y="2911475"/>
          <p14:tracePt t="40300" x="4175125" y="2911475"/>
          <p14:tracePt t="40303" x="4198938" y="2911475"/>
          <p14:tracePt t="40317" x="4214813" y="2906713"/>
          <p14:tracePt t="40320" x="4221163" y="2906713"/>
          <p14:tracePt t="40327" x="4232275" y="2906713"/>
          <p14:tracePt t="40335" x="4243388" y="2906713"/>
          <p14:tracePt t="40346" x="4260850" y="2906713"/>
          <p14:tracePt t="40355" x="4283075" y="2906713"/>
          <p14:tracePt t="40362" x="4305300" y="2906713"/>
          <p14:tracePt t="40370" x="4321175" y="2906713"/>
          <p14:tracePt t="40375" x="4338638" y="2906713"/>
          <p14:tracePt t="40383" x="4360863" y="2900363"/>
          <p14:tracePt t="40394" x="4378325" y="2895600"/>
          <p14:tracePt t="40402" x="4400550" y="2895600"/>
          <p14:tracePt t="40407" x="4418013" y="2895600"/>
          <p14:tracePt t="40415" x="4440238" y="2895600"/>
          <p14:tracePt t="40423" x="4462463" y="2889250"/>
          <p14:tracePt t="40431" x="4491038" y="2884488"/>
          <p14:tracePt t="40439" x="4513263" y="2878138"/>
          <p14:tracePt t="40450" x="4529138" y="2878138"/>
          <p14:tracePt t="40455" x="4552950" y="2871788"/>
          <p14:tracePt t="40463" x="4586288" y="2867025"/>
          <p14:tracePt t="40471" x="4614863" y="2855913"/>
          <p14:tracePt t="40479" x="4652963" y="2849563"/>
          <p14:tracePt t="40487" x="4692650" y="2844800"/>
          <p14:tracePt t="40501" x="4725988" y="2833688"/>
          <p14:tracePt t="40502" x="4765675" y="2822575"/>
          <p14:tracePt t="40512" x="4783138" y="2822575"/>
          <p14:tracePt t="40519" x="4799013" y="2816225"/>
          <p14:tracePt t="40531" x="4816475" y="2809875"/>
          <p14:tracePt t="40538" x="4827588" y="2805113"/>
          <p14:tracePt t="40543" x="4849813" y="2805113"/>
          <p14:tracePt t="40551" x="4860925" y="2805113"/>
          <p14:tracePt t="40559" x="4883150" y="2798763"/>
          <p14:tracePt t="40567" x="4900613" y="2798763"/>
          <p14:tracePt t="40575" x="4929188" y="2798763"/>
          <p14:tracePt t="40583" x="4957763" y="2798763"/>
          <p14:tracePt t="40591" x="4995863" y="2798763"/>
          <p14:tracePt t="40600" x="5035550" y="2798763"/>
          <p14:tracePt t="40607" x="5068888" y="2798763"/>
          <p14:tracePt t="40615" x="5108575" y="2798763"/>
          <p14:tracePt t="40623" x="5148263" y="2794000"/>
          <p14:tracePt t="40631" x="5181600" y="2787650"/>
          <p14:tracePt t="40639" x="5221288" y="2782888"/>
          <p14:tracePt t="40647" x="5243513" y="2776538"/>
          <p14:tracePt t="40655" x="5265738" y="2776538"/>
          <p14:tracePt t="40663" x="5276850" y="2771775"/>
          <p14:tracePt t="40672" x="5287963" y="2765425"/>
          <p14:tracePt t="40679" x="5299075" y="2765425"/>
          <p14:tracePt t="40711" x="5305425" y="2765425"/>
          <p14:tracePt t="40735" x="5316538" y="2765425"/>
          <p14:tracePt t="40743" x="5327650" y="2765425"/>
          <p14:tracePt t="40751" x="5338763" y="2765425"/>
          <p14:tracePt t="40759" x="5356225" y="2765425"/>
          <p14:tracePt t="40767" x="5372100" y="2765425"/>
          <p14:tracePt t="40775" x="5389563" y="2765425"/>
          <p14:tracePt t="40783" x="5407025" y="2765425"/>
          <p14:tracePt t="40791" x="5411788" y="2765425"/>
          <p14:tracePt t="40799" x="5418138" y="2765425"/>
          <p14:tracePt t="40807" x="5434013" y="2760663"/>
          <p14:tracePt t="40815" x="5440363" y="2760663"/>
          <p14:tracePt t="40823" x="5446713" y="2760663"/>
          <p14:tracePt t="40831" x="5451475" y="2760663"/>
          <p14:tracePt t="40839" x="5457825" y="2760663"/>
          <p14:tracePt t="40847" x="5462588" y="2760663"/>
          <p14:tracePt t="40871" x="5468938" y="2760663"/>
          <p14:tracePt t="40879" x="5473700" y="2760663"/>
          <p14:tracePt t="40887" x="5480050" y="2760663"/>
          <p14:tracePt t="40895" x="5495925" y="2760663"/>
          <p14:tracePt t="40903" x="5513388" y="2760663"/>
          <p14:tracePt t="40911" x="5535613" y="2760663"/>
          <p14:tracePt t="40919" x="5557838" y="2760663"/>
          <p14:tracePt t="40927" x="5568950" y="2760663"/>
          <p14:tracePt t="40935" x="5580063" y="2760663"/>
          <p14:tracePt t="40943" x="5586413" y="2760663"/>
          <p14:tracePt t="40951" x="5597525" y="2760663"/>
          <p14:tracePt t="40961" x="5608638" y="2760663"/>
          <p14:tracePt t="40967" x="5619750" y="2760663"/>
          <p14:tracePt t="40975" x="5637213" y="2760663"/>
          <p14:tracePt t="40983" x="5641975" y="2760663"/>
          <p14:tracePt t="40991" x="5653088" y="2760663"/>
          <p14:tracePt t="40999" x="5665788" y="2765425"/>
          <p14:tracePt t="41007" x="5670550" y="2765425"/>
          <p14:tracePt t="41015" x="5681663" y="2765425"/>
          <p14:tracePt t="41023" x="5688013" y="2765425"/>
          <p14:tracePt t="41031" x="5699125" y="2771775"/>
          <p14:tracePt t="41040" x="5710238" y="2771775"/>
          <p14:tracePt t="41047" x="5721350" y="2776538"/>
          <p14:tracePt t="41063" x="5727700" y="2776538"/>
          <p14:tracePt t="41079" x="5738813" y="2776538"/>
          <p14:tracePt t="41096" x="5743575" y="2776538"/>
          <p14:tracePt t="41104" x="5754688" y="2776538"/>
          <p14:tracePt t="41119" x="5765800" y="27765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9CFA152-ECB3-40CD-A0A7-46B3D6C44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864" y="132015"/>
            <a:ext cx="1533739" cy="55252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D180071-E8CD-49A0-A86C-0341A06D7F6B}"/>
              </a:ext>
            </a:extLst>
          </p:cNvPr>
          <p:cNvSpPr/>
          <p:nvPr/>
        </p:nvSpPr>
        <p:spPr>
          <a:xfrm>
            <a:off x="6025162" y="153058"/>
            <a:ext cx="2903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2023</a:t>
            </a:r>
            <a:r>
              <a:rPr lang="ja-JP" altLang="en-US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</a:t>
            </a:r>
            <a:r>
              <a:rPr lang="ja-JP" altLang="en-US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30</a:t>
            </a:r>
            <a:r>
              <a:rPr lang="ja-JP" altLang="en-US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1418320-803A-43D6-920D-FD4269199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696" y="241124"/>
            <a:ext cx="2825960" cy="4434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CFCEA5F-A44A-47BB-81EF-F038B0B70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4493" y="718131"/>
            <a:ext cx="2214028" cy="223389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8A111D9-2885-4433-A04B-C0A41753C98F}"/>
              </a:ext>
            </a:extLst>
          </p:cNvPr>
          <p:cNvSpPr/>
          <p:nvPr/>
        </p:nvSpPr>
        <p:spPr>
          <a:xfrm>
            <a:off x="447711" y="2052670"/>
            <a:ext cx="1276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9</a:t>
            </a:r>
            <a:r>
              <a:rPr lang="ja-JP" altLang="en-US" sz="18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18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27</a:t>
            </a:r>
            <a:r>
              <a:rPr lang="ja-JP" altLang="en-US" sz="18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日版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5EA87D68-D8EA-4254-870D-B6CC986A0B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0843" y="1008180"/>
            <a:ext cx="4490997" cy="120585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79393E5-8E8D-4AEC-86F9-CDFABE210B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377" y="2552384"/>
            <a:ext cx="7277959" cy="4071682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84A335F-705F-4E2C-BAEB-01B5C0DCB2E5}"/>
              </a:ext>
            </a:extLst>
          </p:cNvPr>
          <p:cNvSpPr/>
          <p:nvPr/>
        </p:nvSpPr>
        <p:spPr>
          <a:xfrm>
            <a:off x="4600756" y="2546382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第９波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400CB50-ECC3-4878-A34C-3F6FCCBD6FB1}"/>
              </a:ext>
            </a:extLst>
          </p:cNvPr>
          <p:cNvSpPr/>
          <p:nvPr/>
        </p:nvSpPr>
        <p:spPr>
          <a:xfrm>
            <a:off x="6910080" y="2498896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第</a:t>
            </a:r>
            <a:r>
              <a:rPr lang="en-US" altLang="ja-JP" sz="2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ja-JP" altLang="en-US" sz="2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波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CB1AB1B-FAA4-481F-A039-8E7F99A9C336}"/>
              </a:ext>
            </a:extLst>
          </p:cNvPr>
          <p:cNvCxnSpPr/>
          <p:nvPr/>
        </p:nvCxnSpPr>
        <p:spPr bwMode="auto">
          <a:xfrm>
            <a:off x="1018952" y="5589240"/>
            <a:ext cx="6480720" cy="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CC00CC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E9694E0-8979-46FF-941E-2421CC6DFBCA}"/>
              </a:ext>
            </a:extLst>
          </p:cNvPr>
          <p:cNvSpPr/>
          <p:nvPr/>
        </p:nvSpPr>
        <p:spPr>
          <a:xfrm>
            <a:off x="7511280" y="5213480"/>
            <a:ext cx="1646243" cy="699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11</a:t>
            </a:r>
            <a:r>
              <a:rPr lang="ja-JP" altLang="en-US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月以降、また、</a:t>
            </a:r>
            <a:endParaRPr lang="en-US" altLang="ja-JP" sz="12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実効再生産数が１を超えて増加していく</a:t>
            </a:r>
          </a:p>
        </p:txBody>
      </p:sp>
      <p:sp>
        <p:nvSpPr>
          <p:cNvPr id="33" name="矢印: 下 32">
            <a:extLst>
              <a:ext uri="{FF2B5EF4-FFF2-40B4-BE49-F238E27FC236}">
                <a16:creationId xmlns:a16="http://schemas.microsoft.com/office/drawing/2014/main" id="{42ED5951-1920-4793-BAFE-B0A3A138CFD8}"/>
              </a:ext>
            </a:extLst>
          </p:cNvPr>
          <p:cNvSpPr/>
          <p:nvPr/>
        </p:nvSpPr>
        <p:spPr bwMode="auto">
          <a:xfrm>
            <a:off x="6909445" y="3824173"/>
            <a:ext cx="252183" cy="419949"/>
          </a:xfrm>
          <a:prstGeom prst="downArrow">
            <a:avLst/>
          </a:prstGeom>
          <a:solidFill>
            <a:srgbClr val="CC00CC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FD48AA48-60E9-47D7-A38E-614D9A6A4EAD}"/>
              </a:ext>
            </a:extLst>
          </p:cNvPr>
          <p:cNvSpPr/>
          <p:nvPr/>
        </p:nvSpPr>
        <p:spPr>
          <a:xfrm>
            <a:off x="6756274" y="3458845"/>
            <a:ext cx="1510012" cy="307777"/>
          </a:xfrm>
          <a:prstGeom prst="rect">
            <a:avLst/>
          </a:prstGeom>
          <a:solidFill>
            <a:schemeClr val="bg1"/>
          </a:solidFill>
          <a:ln w="19050" cap="sq">
            <a:solidFill>
              <a:srgbClr val="CC00CC"/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今は</a:t>
            </a:r>
            <a:r>
              <a:rPr lang="ja-JP" altLang="en-US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ココ です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285C96-377B-4BD0-B0DB-66FBB601D2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5623" y="977039"/>
            <a:ext cx="2083689" cy="120585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3198408-15FC-4A38-8B1E-6A6700A5A0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450" y="920194"/>
            <a:ext cx="1845996" cy="1060771"/>
          </a:xfrm>
          <a:prstGeom prst="rect">
            <a:avLst/>
          </a:prstGeom>
        </p:spPr>
      </p:pic>
      <p:sp>
        <p:nvSpPr>
          <p:cNvPr id="19" name="矢印: 下 18">
            <a:extLst>
              <a:ext uri="{FF2B5EF4-FFF2-40B4-BE49-F238E27FC236}">
                <a16:creationId xmlns:a16="http://schemas.microsoft.com/office/drawing/2014/main" id="{753BCFCC-40C7-41CC-AFAC-2491F5F6DD80}"/>
              </a:ext>
            </a:extLst>
          </p:cNvPr>
          <p:cNvSpPr/>
          <p:nvPr/>
        </p:nvSpPr>
        <p:spPr bwMode="auto">
          <a:xfrm rot="10800000">
            <a:off x="6910080" y="5725887"/>
            <a:ext cx="252183" cy="419949"/>
          </a:xfrm>
          <a:prstGeom prst="downArrow">
            <a:avLst/>
          </a:prstGeom>
          <a:solidFill>
            <a:srgbClr val="CC00CC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C49B697-F806-4AEE-93E7-4B9C486EF25E}"/>
              </a:ext>
            </a:extLst>
          </p:cNvPr>
          <p:cNvSpPr/>
          <p:nvPr/>
        </p:nvSpPr>
        <p:spPr>
          <a:xfrm>
            <a:off x="7728646" y="4089685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東京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EFCD3B0-86C6-40BB-BA9B-34A519B04FC0}"/>
              </a:ext>
            </a:extLst>
          </p:cNvPr>
          <p:cNvSpPr/>
          <p:nvPr/>
        </p:nvSpPr>
        <p:spPr>
          <a:xfrm>
            <a:off x="98096" y="6488668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3/15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4" name="オーディオ 13">
            <a:hlinkClick r:id="" action="ppaction://media"/>
            <a:extLst>
              <a:ext uri="{FF2B5EF4-FFF2-40B4-BE49-F238E27FC236}">
                <a16:creationId xmlns:a16="http://schemas.microsoft.com/office/drawing/2014/main" id="{8AB364F1-CB55-4387-9CFA-9E7564554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46"/>
    </mc:Choice>
    <mc:Fallback xmlns="">
      <p:transition spd="slow" advTm="5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11" x="5765800" y="2782888"/>
          <p14:tracePt t="1318" x="5715000" y="2794000"/>
          <p14:tracePt t="1326" x="5641975" y="2805113"/>
          <p14:tracePt t="1334" x="5546725" y="2822575"/>
          <p14:tracePt t="1342" x="5457825" y="2844800"/>
          <p14:tracePt t="1352" x="5418138" y="2849563"/>
          <p14:tracePt t="1358" x="5384800" y="2855913"/>
          <p14:tracePt t="1367" x="5372100" y="2855913"/>
          <p14:tracePt t="1374" x="5360988" y="2855913"/>
          <p14:tracePt t="1382" x="5349875" y="2855913"/>
          <p14:tracePt t="1390" x="5327650" y="2855913"/>
          <p14:tracePt t="1398" x="5294313" y="2855913"/>
          <p14:tracePt t="1406" x="5276850" y="2855913"/>
          <p14:tracePt t="1414" x="5260975" y="2855913"/>
          <p14:tracePt t="1438" x="5254625" y="2860675"/>
          <p14:tracePt t="16287" x="5254625" y="2871788"/>
          <p14:tracePt t="16294" x="5254625" y="2878138"/>
          <p14:tracePt t="16303" x="5254625" y="2884488"/>
          <p14:tracePt t="16310" x="5254625" y="2889250"/>
          <p14:tracePt t="16318" x="5260975" y="2900363"/>
          <p14:tracePt t="16335" x="5265738" y="2906713"/>
          <p14:tracePt t="16350" x="5265738" y="2911475"/>
          <p14:tracePt t="16358" x="5265738" y="2917825"/>
          <p14:tracePt t="16367" x="5272088" y="2922588"/>
          <p14:tracePt t="16382" x="5276850" y="2933700"/>
          <p14:tracePt t="16400" x="5276850" y="2944813"/>
          <p14:tracePt t="16406" x="5276850" y="2951163"/>
          <p14:tracePt t="16415" x="5276850" y="2957513"/>
          <p14:tracePt t="16423" x="5283200" y="2957513"/>
          <p14:tracePt t="16431" x="5283200" y="2968625"/>
          <p14:tracePt t="16447" x="5283200" y="2973388"/>
          <p14:tracePt t="16455" x="5287963" y="2979738"/>
          <p14:tracePt t="16475" x="5287963" y="2984500"/>
          <p14:tracePt t="16478" x="5294313" y="2995613"/>
          <p14:tracePt t="16497" x="5294313" y="3001963"/>
          <p14:tracePt t="16505" x="5294313" y="3006725"/>
          <p14:tracePt t="16513" x="5294313" y="3013075"/>
          <p14:tracePt t="16522" x="5299075" y="3024188"/>
          <p14:tracePt t="16526" x="5305425" y="3030538"/>
          <p14:tracePt t="16535" x="5305425" y="3046413"/>
          <p14:tracePt t="16545" x="5311775" y="3057525"/>
          <p14:tracePt t="16553" x="5316538" y="3068638"/>
          <p14:tracePt t="16558" x="5322888" y="3079750"/>
          <p14:tracePt t="16567" x="5322888" y="3086100"/>
          <p14:tracePt t="16574" x="5327650" y="3103563"/>
          <p14:tracePt t="16583" x="5327650" y="3114675"/>
          <p14:tracePt t="16590" x="5334000" y="3125788"/>
          <p14:tracePt t="16599" x="5338763" y="3136900"/>
          <p14:tracePt t="16606" x="5338763" y="3148013"/>
          <p14:tracePt t="16614" x="5338763" y="3159125"/>
          <p14:tracePt t="16623" x="5345113" y="3170238"/>
          <p14:tracePt t="16630" x="5349875" y="3187700"/>
          <p14:tracePt t="16639" x="5349875" y="3192463"/>
          <p14:tracePt t="16647" x="5349875" y="3203575"/>
          <p14:tracePt t="16654" x="5360988" y="3227388"/>
          <p14:tracePt t="16674" x="5360988" y="3238500"/>
          <p14:tracePt t="16682" x="5367338" y="3243263"/>
          <p14:tracePt t="16686" x="5367338" y="3254375"/>
          <p14:tracePt t="16694" x="5367338" y="3265488"/>
          <p14:tracePt t="16702" x="5372100" y="3276600"/>
          <p14:tracePt t="16711" x="5384800" y="3294063"/>
          <p14:tracePt t="16718" x="5384800" y="3300413"/>
          <p14:tracePt t="16726" x="5384800" y="3305175"/>
          <p14:tracePt t="16734" x="5389563" y="3316288"/>
          <p14:tracePt t="16743" x="5395913" y="3322638"/>
          <p14:tracePt t="16750" x="5395913" y="3333750"/>
          <p14:tracePt t="16759" x="5395913" y="3338513"/>
          <p14:tracePt t="16766" x="5400675" y="3349625"/>
          <p14:tracePt t="16774" x="5407025" y="3367088"/>
          <p14:tracePt t="16782" x="5407025" y="3373438"/>
          <p14:tracePt t="16791" x="5411788" y="3378200"/>
          <p14:tracePt t="16798" x="5411788" y="3384550"/>
          <p14:tracePt t="16807" x="5411788" y="3400425"/>
          <p14:tracePt t="16814" x="5418138" y="3406775"/>
          <p14:tracePt t="16823" x="5422900" y="3422650"/>
          <p14:tracePt t="16830" x="5422900" y="3435350"/>
          <p14:tracePt t="16838" x="5429250" y="3446463"/>
          <p14:tracePt t="16854" x="5429250" y="3457575"/>
          <p14:tracePt t="16862" x="5434013" y="3468688"/>
          <p14:tracePt t="16871" x="5440363" y="3484563"/>
          <p14:tracePt t="16878" x="5440363" y="3490913"/>
          <p14:tracePt t="16894" x="5440363" y="3495675"/>
          <p14:tracePt t="16903" x="5440363" y="3502025"/>
          <p14:tracePt t="16911" x="5440363" y="3508375"/>
          <p14:tracePt t="16918" x="5440363" y="3513138"/>
          <p14:tracePt t="16926" x="5446713" y="3524250"/>
          <p14:tracePt t="16935" x="5446713" y="3530600"/>
          <p14:tracePt t="16950" x="5451475" y="3541713"/>
          <p14:tracePt t="16958" x="5451475" y="3546475"/>
          <p14:tracePt t="16966" x="5451475" y="3552825"/>
          <p14:tracePt t="16974" x="5451475" y="3563938"/>
          <p14:tracePt t="16982" x="5451475" y="3575050"/>
          <p14:tracePt t="16990" x="5451475" y="3586163"/>
          <p14:tracePt t="16998" x="5457825" y="3592513"/>
          <p14:tracePt t="17007" x="5457825" y="3597275"/>
          <p14:tracePt t="17014" x="5457825" y="3603625"/>
          <p14:tracePt t="17024" x="5457825" y="3619500"/>
          <p14:tracePt t="17030" x="5462588" y="3630613"/>
          <p14:tracePt t="17038" x="5462588" y="3643313"/>
          <p14:tracePt t="17057" x="5462588" y="3654425"/>
          <p14:tracePt t="17070" x="5462588" y="3659188"/>
          <p14:tracePt t="17078" x="5462588" y="3676650"/>
          <p14:tracePt t="17086" x="5468938" y="3681413"/>
          <p14:tracePt t="17094" x="5468938" y="3692525"/>
          <p14:tracePt t="17102" x="5468938" y="3698875"/>
          <p14:tracePt t="17110" x="5473700" y="3716338"/>
          <p14:tracePt t="17118" x="5473700" y="3738563"/>
          <p14:tracePt t="17126" x="5473700" y="3743325"/>
          <p14:tracePt t="17134" x="5473700" y="3754438"/>
          <p14:tracePt t="17142" x="5480050" y="3760788"/>
          <p14:tracePt t="17150" x="5480050" y="3778250"/>
          <p14:tracePt t="17158" x="5484813" y="3789363"/>
          <p14:tracePt t="17166" x="5484813" y="3800475"/>
          <p14:tracePt t="17174" x="5484813" y="3805238"/>
          <p14:tracePt t="17182" x="5491163" y="3816350"/>
          <p14:tracePt t="17198" x="5491163" y="3822700"/>
          <p14:tracePt t="17207" x="5491163" y="3827463"/>
          <p14:tracePt t="17239" x="5491163" y="3833813"/>
          <p14:tracePt t="17335" x="5491163" y="3838575"/>
          <p14:tracePt t="17342" x="5491163" y="3856038"/>
          <p14:tracePt t="17350" x="5495925" y="3867150"/>
          <p14:tracePt t="17358" x="5495925" y="3878263"/>
          <p14:tracePt t="17366" x="5495925" y="3884613"/>
          <p14:tracePt t="17374" x="5495925" y="3889375"/>
          <p14:tracePt t="17390" x="5495925" y="3895725"/>
          <p14:tracePt t="17398" x="5495925" y="3906838"/>
          <p14:tracePt t="17414" x="5502275" y="3913188"/>
          <p14:tracePt t="20743" x="5502275" y="3924300"/>
          <p14:tracePt t="20751" x="5519738" y="3940175"/>
          <p14:tracePt t="20758" x="5535613" y="3951288"/>
          <p14:tracePt t="20767" x="5541963" y="3962400"/>
          <p14:tracePt t="20775" x="5553075" y="3968750"/>
          <p14:tracePt t="20783" x="5564188" y="3979863"/>
          <p14:tracePt t="20791" x="5568950" y="3986213"/>
          <p14:tracePt t="20798" x="5586413" y="3997325"/>
          <p14:tracePt t="20807" x="5592763" y="3997325"/>
          <p14:tracePt t="20814" x="5592763" y="4002088"/>
          <p14:tracePt t="20823" x="5597525" y="4002088"/>
          <p14:tracePt t="20831" x="5603875" y="4008438"/>
          <p14:tracePt t="20847" x="5608638" y="4013200"/>
          <p14:tracePt t="20862" x="5619750" y="4019550"/>
          <p14:tracePt t="20870" x="5626100" y="4024313"/>
          <p14:tracePt t="20879" x="5630863" y="4030663"/>
          <p14:tracePt t="20903" x="5637213" y="4035425"/>
          <p14:tracePt t="20912" x="5641975" y="4041775"/>
          <p14:tracePt t="20926" x="5648325" y="4041775"/>
          <p14:tracePt t="20935" x="5653088" y="4048125"/>
          <p14:tracePt t="20942" x="5659438" y="4048125"/>
          <p14:tracePt t="20951" x="5665788" y="4052888"/>
          <p14:tracePt t="20958" x="5670550" y="4059238"/>
          <p14:tracePt t="20967" x="5681663" y="4059238"/>
          <p14:tracePt t="20975" x="5688013" y="4064000"/>
          <p14:tracePt t="20983" x="5699125" y="4070350"/>
          <p14:tracePt t="20992" x="5699125" y="4075113"/>
          <p14:tracePt t="20999" x="5710238" y="4081463"/>
          <p14:tracePt t="21007" x="5721350" y="4081463"/>
          <p14:tracePt t="21014" x="5732463" y="4086225"/>
          <p14:tracePt t="21023" x="5743575" y="4092575"/>
          <p14:tracePt t="21030" x="5749925" y="4092575"/>
          <p14:tracePt t="21038" x="5754688" y="4092575"/>
          <p14:tracePt t="21079" x="5761038" y="4092575"/>
          <p14:tracePt t="21087" x="5765800" y="4092575"/>
          <p14:tracePt t="21106" x="5772150" y="4097338"/>
          <p14:tracePt t="21110" x="5783263" y="4103688"/>
          <p14:tracePt t="21119" x="5788025" y="4103688"/>
          <p14:tracePt t="21130" x="5800725" y="4103688"/>
          <p14:tracePt t="21134" x="5811838" y="4108450"/>
          <p14:tracePt t="21144" x="5822950" y="4114800"/>
          <p14:tracePt t="21165" x="5834063" y="4114800"/>
          <p14:tracePt t="21175" x="5838825" y="4121150"/>
          <p14:tracePt t="21186" x="5845175" y="4121150"/>
          <p14:tracePt t="21190" x="5849938" y="4121150"/>
          <p14:tracePt t="21198" x="5861050" y="4125913"/>
          <p14:tracePt t="21215" x="5867400" y="4132263"/>
          <p14:tracePt t="21222" x="5884863" y="4137025"/>
          <p14:tracePt t="21231" x="5895975" y="4137025"/>
          <p14:tracePt t="21238" x="5907088" y="4143375"/>
          <p14:tracePt t="21246" x="5922963" y="4154488"/>
          <p14:tracePt t="21254" x="5935663" y="4154488"/>
          <p14:tracePt t="21263" x="5946775" y="4159250"/>
          <p14:tracePt t="21270" x="5951538" y="4165600"/>
          <p14:tracePt t="21278" x="5957888" y="4165600"/>
          <p14:tracePt t="21286" x="5969000" y="4170363"/>
          <p14:tracePt t="21294" x="5973763" y="4176713"/>
          <p14:tracePt t="21303" x="5980113" y="4176713"/>
          <p14:tracePt t="21310" x="5991225" y="4176713"/>
          <p14:tracePt t="21318" x="5991225" y="4181475"/>
          <p14:tracePt t="21326" x="5995988" y="4181475"/>
          <p14:tracePt t="21334" x="6002338" y="4187825"/>
          <p14:tracePt t="21342" x="6008688" y="4187825"/>
          <p14:tracePt t="21350" x="6019800" y="4194175"/>
          <p14:tracePt t="21358" x="6035675" y="4205288"/>
          <p14:tracePt t="21366" x="6053138" y="4205288"/>
          <p14:tracePt t="21374" x="6069013" y="4216400"/>
          <p14:tracePt t="21382" x="6092825" y="4227513"/>
          <p14:tracePt t="21390" x="6115050" y="4232275"/>
          <p14:tracePt t="21398" x="6126163" y="4238625"/>
          <p14:tracePt t="21407" x="6148388" y="4249738"/>
          <p14:tracePt t="21414" x="6165850" y="4256088"/>
          <p14:tracePt t="21422" x="6181725" y="4256088"/>
          <p14:tracePt t="21430" x="6199188" y="4267200"/>
          <p14:tracePt t="21438" x="6216650" y="4271963"/>
          <p14:tracePt t="21446" x="6243638" y="4283075"/>
          <p14:tracePt t="21454" x="6254750" y="4283075"/>
          <p14:tracePt t="21462" x="6276975" y="4289425"/>
          <p14:tracePt t="21470" x="6289675" y="4294188"/>
          <p14:tracePt t="21478" x="6305550" y="4300538"/>
          <p14:tracePt t="21486" x="6323013" y="4300538"/>
          <p14:tracePt t="21495" x="6338888" y="4305300"/>
          <p14:tracePt t="21502" x="6356350" y="4311650"/>
          <p14:tracePt t="21510" x="6373813" y="4316413"/>
          <p14:tracePt t="21518" x="6378575" y="4316413"/>
          <p14:tracePt t="21526" x="6389688" y="4322763"/>
          <p14:tracePt t="21536" x="6396038" y="4322763"/>
          <p14:tracePt t="21542" x="6407150" y="4329113"/>
          <p14:tracePt t="21551" x="6418263" y="4329113"/>
          <p14:tracePt t="21558" x="6429375" y="4333875"/>
          <p14:tracePt t="21566" x="6440488" y="4333875"/>
          <p14:tracePt t="21575" x="6457950" y="4340225"/>
          <p14:tracePt t="21582" x="6484938" y="4351338"/>
          <p14:tracePt t="21591" x="6502400" y="4356100"/>
          <p14:tracePt t="21598" x="6524625" y="4356100"/>
          <p14:tracePt t="21606" x="6553200" y="4362450"/>
          <p14:tracePt t="21614" x="6570663" y="4367213"/>
          <p14:tracePt t="21622" x="6592888" y="4373563"/>
          <p14:tracePt t="21631" x="6619875" y="4384675"/>
          <p14:tracePt t="21638" x="6643688" y="4391025"/>
          <p14:tracePt t="21646" x="6677025" y="4402138"/>
          <p14:tracePt t="21654" x="6710363" y="4406900"/>
          <p14:tracePt t="21664" x="6732588" y="4413250"/>
          <p14:tracePt t="21670" x="6765925" y="4424363"/>
          <p14:tracePt t="21678" x="6789738" y="4429125"/>
          <p14:tracePt t="21686" x="6811963" y="4435475"/>
          <p14:tracePt t="21694" x="6827838" y="4435475"/>
          <p14:tracePt t="21702" x="6845300" y="4440238"/>
          <p14:tracePt t="21711" x="6856413" y="4440238"/>
          <p14:tracePt t="21726" x="6862763" y="4440238"/>
          <p14:tracePt t="21742" x="6867525" y="4440238"/>
          <p14:tracePt t="21758" x="6873875" y="4440238"/>
          <p14:tracePt t="21766" x="6889750" y="4446588"/>
          <p14:tracePt t="21775" x="6900863" y="4446588"/>
          <p14:tracePt t="21782" x="6913563" y="4446588"/>
          <p14:tracePt t="21791" x="6924675" y="4451350"/>
          <p14:tracePt t="21798" x="6935788" y="4451350"/>
          <p14:tracePt t="21807" x="6946900" y="4451350"/>
          <p14:tracePt t="21814" x="6958013" y="4451350"/>
          <p14:tracePt t="21822" x="6973888" y="4451350"/>
          <p14:tracePt t="21838" x="6980238" y="4451350"/>
          <p14:tracePt t="21942" x="6986588" y="4451350"/>
          <p14:tracePt t="21950" x="6997700" y="4451350"/>
          <p14:tracePt t="21975" x="7002463" y="4451350"/>
          <p14:tracePt t="22127" x="7008813" y="4451350"/>
          <p14:tracePt t="22135" x="7013575" y="4451350"/>
          <p14:tracePt t="22151" x="7019925" y="4446588"/>
          <p14:tracePt t="22168" x="7031038" y="4446588"/>
          <p14:tracePt t="22183" x="7035800" y="4446588"/>
          <p14:tracePt t="22199" x="7046913" y="4440238"/>
          <p14:tracePt t="22230" x="7046913" y="4435475"/>
          <p14:tracePt t="22247" x="7053263" y="4435475"/>
          <p14:tracePt t="22271" x="7059613" y="4429125"/>
          <p14:tracePt t="23243" x="7059613" y="4435475"/>
          <p14:tracePt t="23246" x="7059613" y="4440238"/>
          <p14:tracePt t="23254" x="7059613" y="4446588"/>
          <p14:tracePt t="23262" x="7059613" y="4451350"/>
          <p14:tracePt t="23271" x="7059613" y="4457700"/>
          <p14:tracePt t="24110" x="7059613" y="4464050"/>
          <p14:tracePt t="24118" x="7053263" y="4468813"/>
          <p14:tracePt t="24126" x="7046913" y="4475163"/>
          <p14:tracePt t="24135" x="7031038" y="4491038"/>
          <p14:tracePt t="24143" x="7019925" y="4497388"/>
          <p14:tracePt t="24150" x="7013575" y="4508500"/>
          <p14:tracePt t="24159" x="7002463" y="4513263"/>
          <p14:tracePt t="24166" x="6980238" y="4524375"/>
          <p14:tracePt t="24174" x="6958013" y="4537075"/>
          <p14:tracePt t="24182" x="6940550" y="4537075"/>
          <p14:tracePt t="24190" x="6913563" y="4541838"/>
          <p14:tracePt t="24198" x="6896100" y="4541838"/>
          <p14:tracePt t="24206" x="6884988" y="4541838"/>
          <p14:tracePt t="24214" x="6873875" y="4541838"/>
          <p14:tracePt t="24222" x="6867525" y="4541838"/>
          <p14:tracePt t="24230" x="6862763" y="4541838"/>
          <p14:tracePt t="25742" x="6867525" y="4541838"/>
          <p14:tracePt t="25766" x="6873875" y="4537075"/>
          <p14:tracePt t="25942" x="6889750" y="4537075"/>
          <p14:tracePt t="25950" x="6907213" y="4530725"/>
          <p14:tracePt t="25958" x="6913563" y="4524375"/>
          <p14:tracePt t="25975" x="6918325" y="4519613"/>
          <p14:tracePt t="26070" x="6929438" y="4519613"/>
          <p14:tracePt t="26793" x="6918325" y="4519613"/>
          <p14:tracePt t="26798" x="6907213" y="4519613"/>
          <p14:tracePt t="26807" x="6900863" y="4519613"/>
          <p14:tracePt t="26814" x="6896100" y="4519613"/>
          <p14:tracePt t="26822" x="6889750" y="4519613"/>
          <p14:tracePt t="26830" x="6878638" y="4519613"/>
          <p14:tracePt t="26840" x="6862763" y="4519613"/>
          <p14:tracePt t="26846" x="6851650" y="4519613"/>
          <p14:tracePt t="26855" x="6834188" y="4524375"/>
          <p14:tracePt t="26863" x="6823075" y="4524375"/>
          <p14:tracePt t="26871" x="6816725" y="4524375"/>
          <p14:tracePt t="26878" x="6805613" y="4524375"/>
          <p14:tracePt t="27546" x="6811963" y="4524375"/>
          <p14:tracePt t="27555" x="6816725" y="4524375"/>
          <p14:tracePt t="27602" x="6823075" y="4524375"/>
          <p14:tracePt t="27614" x="6827838" y="4524375"/>
          <p14:tracePt t="27623" x="6834188" y="4524375"/>
          <p14:tracePt t="27630" x="6838950" y="4524375"/>
          <p14:tracePt t="27646" x="6845300" y="4524375"/>
          <p14:tracePt t="27656" x="6856413" y="4524375"/>
          <p14:tracePt t="27662" x="6862763" y="4524375"/>
          <p14:tracePt t="27670" x="6867525" y="4524375"/>
          <p14:tracePt t="27687" x="6878638" y="4524375"/>
          <p14:tracePt t="27694" x="6884988" y="4524375"/>
          <p14:tracePt t="27703" x="6889750" y="4519613"/>
          <p14:tracePt t="27711" x="6900863" y="4519613"/>
          <p14:tracePt t="27727" x="6913563" y="4513263"/>
          <p14:tracePt t="27848" x="6924675" y="4513263"/>
          <p14:tracePt t="27854" x="6935788" y="4513263"/>
          <p14:tracePt t="27863" x="6946900" y="4513263"/>
          <p14:tracePt t="27870" x="6962775" y="4508500"/>
          <p14:tracePt t="27880" x="6969125" y="4502150"/>
          <p14:tracePt t="27886" x="6980238" y="4502150"/>
          <p14:tracePt t="27894" x="6986588" y="4502150"/>
          <p14:tracePt t="27902" x="6991350" y="4497388"/>
          <p14:tracePt t="28014" x="6991350" y="4491038"/>
          <p14:tracePt t="28030" x="6997700" y="4491038"/>
          <p14:tracePt t="28038" x="7002463" y="4486275"/>
          <p14:tracePt t="28054" x="7008813" y="4479925"/>
          <p14:tracePt t="28142" x="7013575" y="4479925"/>
          <p14:tracePt t="28150" x="7019925" y="4475163"/>
          <p14:tracePt t="28158" x="7024688" y="4475163"/>
          <p14:tracePt t="28166" x="7024688" y="4468813"/>
          <p14:tracePt t="28174" x="7031038" y="4468813"/>
          <p14:tracePt t="28182" x="7031038" y="4464050"/>
          <p14:tracePt t="28190" x="7042150" y="4464050"/>
          <p14:tracePt t="28327" x="7046913" y="4457700"/>
          <p14:tracePt t="28342" x="7046913" y="4451350"/>
          <p14:tracePt t="28352" x="7053263" y="4451350"/>
          <p14:tracePt t="28358" x="7053263" y="4446588"/>
          <p14:tracePt t="28375" x="7059613" y="4446588"/>
          <p14:tracePt t="28383" x="7064375" y="4440238"/>
          <p14:tracePt t="28398" x="7070725" y="4440238"/>
          <p14:tracePt t="28414" x="7070725" y="4435475"/>
          <p14:tracePt t="28430" x="7081838" y="4429125"/>
          <p14:tracePt t="28446" x="7086600" y="4429125"/>
          <p14:tracePt t="28455" x="7086600" y="4424363"/>
          <p14:tracePt t="28462" x="7092950" y="4424363"/>
          <p14:tracePt t="28487" x="7097713" y="4418013"/>
          <p14:tracePt t="28886" x="7104063" y="4413250"/>
          <p14:tracePt t="28903" x="7108825" y="4406900"/>
          <p14:tracePt t="28927" x="7115175" y="4406900"/>
          <p14:tracePt t="34145" x="7121525" y="4402138"/>
          <p14:tracePt t="34168" x="7126288" y="4395788"/>
          <p14:tracePt t="34175" x="7126288" y="4391025"/>
          <p14:tracePt t="34183" x="7132638" y="4391025"/>
          <p14:tracePt t="34710" x="7137400" y="4384675"/>
          <p14:tracePt t="34718" x="7143750" y="4384675"/>
          <p14:tracePt t="34734" x="7154863" y="4378325"/>
          <p14:tracePt t="34743" x="7154863" y="4373563"/>
          <p14:tracePt t="34759" x="7159625" y="4373563"/>
        </p14:tracePtLst>
      </p14:laserTraceLst>
    </p:ext>
  </p:extLst>
</p:sld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新しいプレゼンテーション">
      <a:majorFont>
        <a:latin typeface="Times"/>
        <a:ea typeface="Osaka"/>
        <a:cs typeface=""/>
      </a:majorFont>
      <a:minorFont>
        <a:latin typeface="Times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saka" charset="-128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saka" charset="-128"/>
            <a:ea typeface="Osaka" charset="-128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34785</TotalTime>
  <Words>112</Words>
  <Application>Microsoft Office PowerPoint</Application>
  <PresentationFormat>画面に合わせる (4:3)</PresentationFormat>
  <Paragraphs>16</Paragraphs>
  <Slides>3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10" baseType="lpstr">
      <vt:lpstr>ＭＳ Ｐゴシック</vt:lpstr>
      <vt:lpstr>Osaka</vt:lpstr>
      <vt:lpstr>游ゴシック</vt:lpstr>
      <vt:lpstr>Calibri</vt:lpstr>
      <vt:lpstr>Times</vt:lpstr>
      <vt:lpstr>Times New Roman</vt:lpstr>
      <vt:lpstr>新しいプレゼンテーション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タイトルなし</dc:title>
  <dc:creator>小児科</dc:creator>
  <cp:lastModifiedBy>坂部 範章</cp:lastModifiedBy>
  <cp:revision>3379</cp:revision>
  <cp:lastPrinted>2023-09-12T01:50:08Z</cp:lastPrinted>
  <dcterms:created xsi:type="dcterms:W3CDTF">2004-03-23T01:28:27Z</dcterms:created>
  <dcterms:modified xsi:type="dcterms:W3CDTF">2023-12-02T09:47:59Z</dcterms:modified>
</cp:coreProperties>
</file>