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9"/>
  </p:notesMasterIdLst>
  <p:handoutMasterIdLst>
    <p:handoutMasterId r:id="rId10"/>
  </p:handoutMasterIdLst>
  <p:sldIdLst>
    <p:sldId id="4402" r:id="rId2"/>
    <p:sldId id="4407" r:id="rId3"/>
    <p:sldId id="4404" r:id="rId4"/>
    <p:sldId id="4375" r:id="rId5"/>
    <p:sldId id="4406" r:id="rId6"/>
    <p:sldId id="4396" r:id="rId7"/>
    <p:sldId id="4410" r:id="rId8"/>
  </p:sldIdLst>
  <p:sldSz cx="9144000" cy="6858000" type="screen4x3"/>
  <p:notesSz cx="6807200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ukahara" initials="T" lastIdx="1" clrIdx="0">
    <p:extLst>
      <p:ext uri="{19B8F6BF-5375-455C-9EA6-DF929625EA0E}">
        <p15:presenceInfo xmlns:p15="http://schemas.microsoft.com/office/powerpoint/2012/main" userId="Tsukaha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ECEE3"/>
    <a:srgbClr val="FF0000"/>
    <a:srgbClr val="FFC000"/>
    <a:srgbClr val="FF7C80"/>
    <a:srgbClr val="000000"/>
    <a:srgbClr val="FFCDCE"/>
    <a:srgbClr val="00B0F0"/>
    <a:srgbClr val="C00000"/>
    <a:srgbClr val="00A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95" autoAdjust="0"/>
    <p:restoredTop sz="89480" autoAdjust="0"/>
  </p:normalViewPr>
  <p:slideViewPr>
    <p:cSldViewPr>
      <p:cViewPr varScale="1">
        <p:scale>
          <a:sx n="60" d="100"/>
          <a:sy n="60" d="100"/>
        </p:scale>
        <p:origin x="138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810" y="90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BB58F397-7CC1-465A-8303-AC9A35590511}" type="datetimeFigureOut">
              <a:rPr lang="ja-JP" altLang="en-US"/>
              <a:pPr>
                <a:defRPr/>
              </a:pPr>
              <a:t>2023/12/2</a:t>
            </a:fld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92A97906-DF03-43F4-BCAC-CB2F5D77A49C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4387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CD3FE-C784-48F4-8782-365CAC1D723B}" type="datetimeFigureOut">
              <a:rPr kumimoji="1" lang="ja-JP" altLang="en-US" smtClean="0"/>
              <a:pPr/>
              <a:t>2023/12/2</a:t>
            </a:fld>
            <a:endParaRPr kumimoji="1"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543E2-296F-45AF-AE45-1853DD3AF3C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5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43E2-296F-45AF-AE45-1853DD3AF3CB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257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D3DE0-E929-4EB8-97B8-60637EDC3CD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EEEB3-ACC4-4B9E-B1A3-FC5BB1322C5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5F6E1-9363-4445-AD8E-3181CE7F430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6A57A-9F6B-4254-A1BA-F66CB87B682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4DF38-FE99-4CDF-8C9F-789C7566D68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4FAE7-30AE-4737-8493-E225CAB7C2A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0858-C512-48F7-8351-80E245006F9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B0089-BBC3-42EF-98D6-9BA010E2D68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E209-2003-4231-9BBD-616178C4DFDA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04FDE-232D-4F33-9E4C-48A9F86C695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6D621-FBA4-4C98-B2B5-2F4546412C0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76A6EC8-7D72-4B31-9526-84AD9191616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microsoft.com/office/2007/relationships/hdphoto" Target="../media/hdphoto8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7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1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00D6CA4-115F-4024-811F-B20E98775A27}"/>
              </a:ext>
            </a:extLst>
          </p:cNvPr>
          <p:cNvSpPr/>
          <p:nvPr/>
        </p:nvSpPr>
        <p:spPr>
          <a:xfrm>
            <a:off x="1691680" y="1666842"/>
            <a:ext cx="1813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11</a:t>
            </a:r>
            <a:r>
              <a:rPr lang="ja-JP" altLang="en-US" sz="2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2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24</a:t>
            </a:r>
            <a:r>
              <a:rPr lang="ja-JP" altLang="en-US" sz="2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日版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C05B87-3DEC-4C14-8ECA-07789FDB5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90" y="183517"/>
            <a:ext cx="3453051" cy="12202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90985F5-CE68-420F-9033-8B839F85F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27" y="3183317"/>
            <a:ext cx="7809717" cy="3275238"/>
          </a:xfrm>
          <a:prstGeom prst="rect">
            <a:avLst/>
          </a:prstGeom>
        </p:spPr>
      </p:pic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5DA7D74-BC55-42C7-A8C1-BBC3AE4E2B35}"/>
              </a:ext>
            </a:extLst>
          </p:cNvPr>
          <p:cNvSpPr/>
          <p:nvPr/>
        </p:nvSpPr>
        <p:spPr bwMode="auto">
          <a:xfrm>
            <a:off x="6858889" y="3635759"/>
            <a:ext cx="1214958" cy="2766513"/>
          </a:xfrm>
          <a:prstGeom prst="rect">
            <a:avLst/>
          </a:prstGeom>
          <a:noFill/>
          <a:ln w="25400" cap="sq" cmpd="sng" algn="ctr">
            <a:solidFill>
              <a:srgbClr val="CC00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D860163-16DB-41EA-A5D4-8584085ACB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3851" y="228571"/>
            <a:ext cx="5438637" cy="2876541"/>
          </a:xfrm>
          <a:prstGeom prst="rect">
            <a:avLst/>
          </a:prstGeom>
        </p:spPr>
      </p:pic>
      <p:sp>
        <p:nvSpPr>
          <p:cNvPr id="62" name="矢印: 下 61">
            <a:extLst>
              <a:ext uri="{FF2B5EF4-FFF2-40B4-BE49-F238E27FC236}">
                <a16:creationId xmlns:a16="http://schemas.microsoft.com/office/drawing/2014/main" id="{C5139DF4-8836-4EEE-AE22-F1ADBF8CE63C}"/>
              </a:ext>
            </a:extLst>
          </p:cNvPr>
          <p:cNvSpPr/>
          <p:nvPr/>
        </p:nvSpPr>
        <p:spPr bwMode="auto">
          <a:xfrm rot="10800000">
            <a:off x="8643498" y="2009827"/>
            <a:ext cx="360040" cy="298245"/>
          </a:xfrm>
          <a:prstGeom prst="downArrow">
            <a:avLst/>
          </a:prstGeom>
          <a:solidFill>
            <a:srgbClr val="CC00CC">
              <a:alpha val="40000"/>
            </a:srgbClr>
          </a:solidFill>
          <a:ln w="19050" cap="rnd" cmpd="sng" algn="ctr">
            <a:solidFill>
              <a:srgbClr val="CC00C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451DB0CF-24C2-414D-BBE1-C89F761E144F}"/>
              </a:ext>
            </a:extLst>
          </p:cNvPr>
          <p:cNvSpPr/>
          <p:nvPr/>
        </p:nvSpPr>
        <p:spPr>
          <a:xfrm>
            <a:off x="8261904" y="1669871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実際は？</a:t>
            </a:r>
          </a:p>
        </p:txBody>
      </p:sp>
      <p:sp>
        <p:nvSpPr>
          <p:cNvPr id="64" name="矢印: 五方向 63">
            <a:extLst>
              <a:ext uri="{FF2B5EF4-FFF2-40B4-BE49-F238E27FC236}">
                <a16:creationId xmlns:a16="http://schemas.microsoft.com/office/drawing/2014/main" id="{2849A93A-A44A-4DCB-A921-58291573EEDE}"/>
              </a:ext>
            </a:extLst>
          </p:cNvPr>
          <p:cNvSpPr/>
          <p:nvPr/>
        </p:nvSpPr>
        <p:spPr bwMode="auto">
          <a:xfrm rot="5400000">
            <a:off x="6923660" y="1231163"/>
            <a:ext cx="275639" cy="144016"/>
          </a:xfrm>
          <a:prstGeom prst="homePlat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5" name="矢印: 五方向 64">
            <a:extLst>
              <a:ext uri="{FF2B5EF4-FFF2-40B4-BE49-F238E27FC236}">
                <a16:creationId xmlns:a16="http://schemas.microsoft.com/office/drawing/2014/main" id="{FAE44A43-B0EF-4C48-84F3-061DCB4D1B13}"/>
              </a:ext>
            </a:extLst>
          </p:cNvPr>
          <p:cNvSpPr/>
          <p:nvPr/>
        </p:nvSpPr>
        <p:spPr bwMode="auto">
          <a:xfrm rot="5400000">
            <a:off x="6136526" y="1232889"/>
            <a:ext cx="261281" cy="144016"/>
          </a:xfrm>
          <a:prstGeom prst="homePlat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ED41C0EA-EB90-446B-8323-F8FAABED9161}"/>
              </a:ext>
            </a:extLst>
          </p:cNvPr>
          <p:cNvSpPr/>
          <p:nvPr/>
        </p:nvSpPr>
        <p:spPr>
          <a:xfrm>
            <a:off x="5945295" y="887126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日赤３回目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91324928-5B42-49F0-A314-D05FE34795B1}"/>
              </a:ext>
            </a:extLst>
          </p:cNvPr>
          <p:cNvSpPr/>
          <p:nvPr/>
        </p:nvSpPr>
        <p:spPr>
          <a:xfrm>
            <a:off x="6811951" y="887126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日赤４回目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8EDBF524-FFE7-4561-A2D0-A3A5A893B12D}"/>
              </a:ext>
            </a:extLst>
          </p:cNvPr>
          <p:cNvSpPr/>
          <p:nvPr/>
        </p:nvSpPr>
        <p:spPr>
          <a:xfrm>
            <a:off x="6084168" y="455728"/>
            <a:ext cx="21996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N </a:t>
            </a:r>
            <a:r>
              <a:rPr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抗体</a:t>
            </a:r>
            <a:r>
              <a:rPr lang="ja-JP" altLang="en-US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（自然感染の指標）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B455C14A-0BA7-41E3-B629-C31D15F1AE96}"/>
              </a:ext>
            </a:extLst>
          </p:cNvPr>
          <p:cNvSpPr/>
          <p:nvPr/>
        </p:nvSpPr>
        <p:spPr>
          <a:xfrm>
            <a:off x="5326552" y="1881951"/>
            <a:ext cx="6687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altLang="en-US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8</a:t>
            </a:r>
            <a:r>
              <a:rPr lang="ja-JP" altLang="en-US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</a:t>
            </a:r>
          </a:p>
        </p:txBody>
      </p:sp>
      <p:sp>
        <p:nvSpPr>
          <p:cNvPr id="70" name="右中かっこ 69">
            <a:extLst>
              <a:ext uri="{FF2B5EF4-FFF2-40B4-BE49-F238E27FC236}">
                <a16:creationId xmlns:a16="http://schemas.microsoft.com/office/drawing/2014/main" id="{5DE1B320-57AF-4644-ABFC-975C538750EF}"/>
              </a:ext>
            </a:extLst>
          </p:cNvPr>
          <p:cNvSpPr/>
          <p:nvPr/>
        </p:nvSpPr>
        <p:spPr bwMode="auto">
          <a:xfrm rot="16200000">
            <a:off x="6709501" y="260518"/>
            <a:ext cx="103189" cy="1133791"/>
          </a:xfrm>
          <a:prstGeom prst="rightBrace">
            <a:avLst/>
          </a:prstGeom>
          <a:noFill/>
          <a:ln w="190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6BF7A51C-B34C-4499-8097-D1CAD19AC628}"/>
              </a:ext>
            </a:extLst>
          </p:cNvPr>
          <p:cNvSpPr/>
          <p:nvPr/>
        </p:nvSpPr>
        <p:spPr>
          <a:xfrm>
            <a:off x="5949725" y="1405004"/>
            <a:ext cx="64633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42.8</a:t>
            </a:r>
            <a:r>
              <a:rPr lang="ja-JP" altLang="en-US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</a:t>
            </a: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7A7A64AE-4DAF-487D-9496-0E4D0732E3B3}"/>
              </a:ext>
            </a:extLst>
          </p:cNvPr>
          <p:cNvSpPr/>
          <p:nvPr/>
        </p:nvSpPr>
        <p:spPr>
          <a:xfrm>
            <a:off x="6733690" y="1399182"/>
            <a:ext cx="64633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44.7</a:t>
            </a:r>
            <a:r>
              <a:rPr lang="ja-JP" altLang="en-US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</a:t>
            </a:r>
          </a:p>
        </p:txBody>
      </p:sp>
      <p:sp>
        <p:nvSpPr>
          <p:cNvPr id="73" name="矢印: 右 72">
            <a:extLst>
              <a:ext uri="{FF2B5EF4-FFF2-40B4-BE49-F238E27FC236}">
                <a16:creationId xmlns:a16="http://schemas.microsoft.com/office/drawing/2014/main" id="{8B5153C3-5B7D-4914-B9D7-F94F732BA743}"/>
              </a:ext>
            </a:extLst>
          </p:cNvPr>
          <p:cNvSpPr/>
          <p:nvPr/>
        </p:nvSpPr>
        <p:spPr bwMode="auto">
          <a:xfrm>
            <a:off x="5978503" y="1940520"/>
            <a:ext cx="369227" cy="159863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E3437D8B-35F4-4D2F-9905-4D76A59597B6}"/>
              </a:ext>
            </a:extLst>
          </p:cNvPr>
          <p:cNvSpPr/>
          <p:nvPr/>
        </p:nvSpPr>
        <p:spPr>
          <a:xfrm>
            <a:off x="5926781" y="1683659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５類移行</a:t>
            </a: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3DE738E9-F24C-4886-ABBD-B4D092BDBD65}"/>
              </a:ext>
            </a:extLst>
          </p:cNvPr>
          <p:cNvSpPr/>
          <p:nvPr/>
        </p:nvSpPr>
        <p:spPr>
          <a:xfrm>
            <a:off x="3798342" y="2217271"/>
            <a:ext cx="723275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第８波</a:t>
            </a: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E25B9592-5B72-4634-A89A-76FCAD333183}"/>
              </a:ext>
            </a:extLst>
          </p:cNvPr>
          <p:cNvSpPr/>
          <p:nvPr/>
        </p:nvSpPr>
        <p:spPr>
          <a:xfrm>
            <a:off x="7289005" y="2212527"/>
            <a:ext cx="723275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第９波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1235503E-4DB5-49B4-BF4F-CE9EFE5001C2}"/>
              </a:ext>
            </a:extLst>
          </p:cNvPr>
          <p:cNvSpPr/>
          <p:nvPr/>
        </p:nvSpPr>
        <p:spPr>
          <a:xfrm>
            <a:off x="7771146" y="879008"/>
            <a:ext cx="12490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今は </a:t>
            </a:r>
            <a:r>
              <a:rPr lang="en-US" altLang="ja-JP" sz="1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50</a:t>
            </a:r>
            <a:r>
              <a:rPr lang="ja-JP" altLang="en-US" sz="1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％くらい </a:t>
            </a:r>
            <a:r>
              <a:rPr lang="en-US" altLang="ja-JP" sz="1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?</a:t>
            </a:r>
            <a:endParaRPr lang="ja-JP" altLang="en-US" sz="10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17C674FE-BE83-4F9B-B711-35B832C2CB49}"/>
              </a:ext>
            </a:extLst>
          </p:cNvPr>
          <p:cNvSpPr/>
          <p:nvPr/>
        </p:nvSpPr>
        <p:spPr bwMode="auto">
          <a:xfrm rot="10800000">
            <a:off x="8156046" y="4221088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97A9D313-1073-41ED-A082-E11EA74FD2AF}"/>
              </a:ext>
            </a:extLst>
          </p:cNvPr>
          <p:cNvSpPr/>
          <p:nvPr/>
        </p:nvSpPr>
        <p:spPr bwMode="auto">
          <a:xfrm rot="10800000">
            <a:off x="8156046" y="6036680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291A974-54B5-41AE-ACC9-52950E1F97A9}"/>
              </a:ext>
            </a:extLst>
          </p:cNvPr>
          <p:cNvSpPr/>
          <p:nvPr/>
        </p:nvSpPr>
        <p:spPr>
          <a:xfrm>
            <a:off x="6556587" y="6490929"/>
            <a:ext cx="23391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２つの年代区分で前週より増加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A3DC953-788F-41AB-B273-ACA53954B823}"/>
              </a:ext>
            </a:extLst>
          </p:cNvPr>
          <p:cNvSpPr/>
          <p:nvPr/>
        </p:nvSpPr>
        <p:spPr>
          <a:xfrm>
            <a:off x="98096" y="6488668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4/15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20AC08C2-64DC-4B1B-A48A-ABDE9F768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65"/>
    </mc:Choice>
    <mc:Fallback xmlns="">
      <p:transition spd="slow" advTm="7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12" x="7154863" y="4362450"/>
          <p14:tracePt t="820" x="7132638" y="4351338"/>
          <p14:tracePt t="824" x="7108825" y="4340225"/>
          <p14:tracePt t="835" x="7097713" y="4340225"/>
          <p14:tracePt t="843" x="7075488" y="4329113"/>
          <p14:tracePt t="852" x="7035800" y="4311650"/>
          <p14:tracePt t="856" x="6991350" y="4289425"/>
          <p14:tracePt t="864" x="6940550" y="4271963"/>
          <p14:tracePt t="872" x="6900863" y="4243388"/>
          <p14:tracePt t="880" x="6884988" y="4238625"/>
          <p14:tracePt t="888" x="6862763" y="4227513"/>
          <p14:tracePt t="909" x="6834188" y="4210050"/>
          <p14:tracePt t="912" x="6823075" y="4205288"/>
          <p14:tracePt t="920" x="6811963" y="4198938"/>
          <p14:tracePt t="928" x="6800850" y="4194175"/>
          <p14:tracePt t="937" x="6794500" y="4187825"/>
          <p14:tracePt t="952" x="6789738" y="4181475"/>
          <p14:tracePt t="960" x="6778625" y="4181475"/>
          <p14:tracePt t="969" x="6772275" y="4176713"/>
          <p14:tracePt t="977" x="6765925" y="4170363"/>
          <p14:tracePt t="984" x="6761163" y="4170363"/>
          <p14:tracePt t="993" x="6754813" y="4165600"/>
          <p14:tracePt t="1001" x="6750050" y="4159250"/>
          <p14:tracePt t="1008" x="6743700" y="4159250"/>
          <p14:tracePt t="1016" x="6732588" y="4148138"/>
          <p14:tracePt t="1025" x="6727825" y="4143375"/>
          <p14:tracePt t="1032" x="6716713" y="4137025"/>
          <p14:tracePt t="1041" x="6705600" y="4121150"/>
          <p14:tracePt t="1049" x="6692900" y="4114800"/>
          <p14:tracePt t="1056" x="6688138" y="4108450"/>
          <p14:tracePt t="1064" x="6681788" y="4103688"/>
          <p14:tracePt t="1072" x="6677025" y="4092575"/>
          <p14:tracePt t="1080" x="6665913" y="4081463"/>
          <p14:tracePt t="1096" x="6665913" y="4075113"/>
          <p14:tracePt t="1104" x="6659563" y="4070350"/>
          <p14:tracePt t="1120" x="6654800" y="4064000"/>
          <p14:tracePt t="1130" x="6654800" y="4059238"/>
          <p14:tracePt t="1136" x="6654800" y="4052888"/>
          <p14:tracePt t="1144" x="6648450" y="4041775"/>
          <p14:tracePt t="1152" x="6637338" y="4024313"/>
          <p14:tracePt t="1160" x="6632575" y="4019550"/>
          <p14:tracePt t="1168" x="6626225" y="4008438"/>
          <p14:tracePt t="1177" x="6626225" y="3997325"/>
          <p14:tracePt t="1184" x="6619875" y="3986213"/>
          <p14:tracePt t="1203" x="6615113" y="3973513"/>
          <p14:tracePt t="1219" x="6615113" y="3962400"/>
          <p14:tracePt t="1228" x="6615113" y="3951288"/>
          <p14:tracePt t="1236" x="6608763" y="3935413"/>
          <p14:tracePt t="1243" x="6604000" y="3924300"/>
          <p14:tracePt t="1249" x="6597650" y="3913188"/>
          <p14:tracePt t="1256" x="6597650" y="3900488"/>
          <p14:tracePt t="1264" x="6597650" y="3889375"/>
          <p14:tracePt t="1273" x="6592888" y="3873500"/>
          <p14:tracePt t="1280" x="6592888" y="3862388"/>
          <p14:tracePt t="1288" x="6592888" y="3851275"/>
          <p14:tracePt t="1296" x="6586538" y="3838575"/>
          <p14:tracePt t="1304" x="6586538" y="3833813"/>
          <p14:tracePt t="1312" x="6586538" y="3822700"/>
          <p14:tracePt t="1321" x="6581775" y="3805238"/>
          <p14:tracePt t="1329" x="6581775" y="3789363"/>
          <p14:tracePt t="1339" x="6581775" y="3771900"/>
          <p14:tracePt t="1347" x="6575425" y="3749675"/>
          <p14:tracePt t="1352" x="6570663" y="3716338"/>
          <p14:tracePt t="1360" x="6564313" y="3676650"/>
          <p14:tracePt t="1368" x="6553200" y="3636963"/>
          <p14:tracePt t="1377" x="6546850" y="3614738"/>
          <p14:tracePt t="1385" x="6542088" y="3592513"/>
          <p14:tracePt t="1393" x="6542088" y="3575050"/>
          <p14:tracePt t="1400" x="6535738" y="3552825"/>
          <p14:tracePt t="1409" x="6530975" y="3535363"/>
          <p14:tracePt t="1416" x="6530975" y="3519488"/>
          <p14:tracePt t="1425" x="6524625" y="3502025"/>
          <p14:tracePt t="1434" x="6519863" y="3484563"/>
          <p14:tracePt t="1440" x="6513513" y="3468688"/>
          <p14:tracePt t="1448" x="6513513" y="3451225"/>
          <p14:tracePt t="1459" x="6508750" y="3446463"/>
          <p14:tracePt t="1468" x="6502400" y="3422650"/>
          <p14:tracePt t="1471" x="6497638" y="3406775"/>
          <p14:tracePt t="1480" x="6497638" y="3395663"/>
          <p14:tracePt t="1488" x="6491288" y="3384550"/>
          <p14:tracePt t="1498" x="6484938" y="3367088"/>
          <p14:tracePt t="1504" x="6480175" y="3355975"/>
          <p14:tracePt t="1512" x="6473825" y="3333750"/>
          <p14:tracePt t="1525" x="6469063" y="3316288"/>
          <p14:tracePt t="1534" x="6457950" y="3300413"/>
          <p14:tracePt t="1536" x="6451600" y="3276600"/>
          <p14:tracePt t="1544" x="6446838" y="3260725"/>
          <p14:tracePt t="1557" x="6429375" y="3243263"/>
          <p14:tracePt t="1565" x="6429375" y="3227388"/>
          <p14:tracePt t="1568" x="6424613" y="3214688"/>
          <p14:tracePt t="1582" x="6407150" y="3198813"/>
          <p14:tracePt t="1585" x="6400800" y="3181350"/>
          <p14:tracePt t="1593" x="6389688" y="3165475"/>
          <p14:tracePt t="1603" x="6384925" y="3152775"/>
          <p14:tracePt t="1611" x="6373813" y="3136900"/>
          <p14:tracePt t="1619" x="6367463" y="3119438"/>
          <p14:tracePt t="1624" x="6356350" y="3103563"/>
          <p14:tracePt t="1632" x="6350000" y="3092450"/>
          <p14:tracePt t="1640" x="6345238" y="3086100"/>
          <p14:tracePt t="1648" x="6338888" y="3074988"/>
          <p14:tracePt t="1656" x="6334125" y="3063875"/>
          <p14:tracePt t="1664" x="6323013" y="3046413"/>
          <p14:tracePt t="1672" x="6311900" y="3030538"/>
          <p14:tracePt t="1680" x="6300788" y="3019425"/>
          <p14:tracePt t="1688" x="6283325" y="3001963"/>
          <p14:tracePt t="1696" x="6272213" y="2984500"/>
          <p14:tracePt t="1704" x="6261100" y="2968625"/>
          <p14:tracePt t="1712" x="6249988" y="2957513"/>
          <p14:tracePt t="1720" x="6232525" y="2933700"/>
          <p14:tracePt t="1728" x="6210300" y="2917825"/>
          <p14:tracePt t="1736" x="6199188" y="2900363"/>
          <p14:tracePt t="1744" x="6170613" y="2889250"/>
          <p14:tracePt t="1752" x="6154738" y="2871788"/>
          <p14:tracePt t="1760" x="6137275" y="2860675"/>
          <p14:tracePt t="1768" x="6108700" y="2849563"/>
          <p14:tracePt t="1777" x="6086475" y="2838450"/>
          <p14:tracePt t="1784" x="6057900" y="2827338"/>
          <p14:tracePt t="1793" x="6024563" y="2816225"/>
          <p14:tracePt t="1800" x="5995988" y="2809875"/>
          <p14:tracePt t="1808" x="5962650" y="2798763"/>
          <p14:tracePt t="1816" x="5929313" y="2782888"/>
          <p14:tracePt t="1824" x="5907088" y="2776538"/>
          <p14:tracePt t="1832" x="5889625" y="2776538"/>
          <p14:tracePt t="1840" x="5861050" y="2765425"/>
          <p14:tracePt t="1848" x="5845175" y="2760663"/>
          <p14:tracePt t="1856" x="5827713" y="2754313"/>
          <p14:tracePt t="1864" x="5816600" y="2754313"/>
          <p14:tracePt t="1872" x="5805488" y="2754313"/>
          <p14:tracePt t="1880" x="5800725" y="2749550"/>
          <p14:tracePt t="1888" x="5794375" y="2743200"/>
          <p14:tracePt t="1896" x="5788025" y="2743200"/>
          <p14:tracePt t="1912" x="5783263" y="2743200"/>
          <p14:tracePt t="1920" x="5776913" y="2743200"/>
          <p14:tracePt t="2296" x="5772150" y="2743200"/>
          <p14:tracePt t="2320" x="5765800" y="2749550"/>
          <p14:tracePt t="2328" x="5761038" y="2754313"/>
          <p14:tracePt t="2336" x="5761038" y="2760663"/>
          <p14:tracePt t="2344" x="5761038" y="2771775"/>
          <p14:tracePt t="2352" x="5754688" y="2782888"/>
          <p14:tracePt t="2360" x="5743575" y="2798763"/>
          <p14:tracePt t="2368" x="5743575" y="2816225"/>
          <p14:tracePt t="2377" x="5727700" y="2838450"/>
          <p14:tracePt t="2384" x="5721350" y="2844800"/>
          <p14:tracePt t="2393" x="5715000" y="2855913"/>
          <p14:tracePt t="2400" x="5703888" y="2871788"/>
          <p14:tracePt t="2408" x="5692775" y="2889250"/>
          <p14:tracePt t="2416" x="5688013" y="2889250"/>
          <p14:tracePt t="2424" x="5681663" y="2895600"/>
          <p14:tracePt t="2432" x="5676900" y="2895600"/>
          <p14:tracePt t="2448" x="5670550" y="2895600"/>
          <p14:tracePt t="2544" x="5665788" y="2895600"/>
          <p14:tracePt t="11890" x="5681663" y="2895600"/>
          <p14:tracePt t="11896" x="5692775" y="2895600"/>
          <p14:tracePt t="11904" x="5703888" y="2889250"/>
          <p14:tracePt t="11913" x="5721350" y="2889250"/>
          <p14:tracePt t="11923" x="5727700" y="2884488"/>
          <p14:tracePt t="11928" x="5732463" y="2884488"/>
          <p14:tracePt t="12164" x="5738813" y="2884488"/>
          <p14:tracePt t="12171" x="5743575" y="2884488"/>
          <p14:tracePt t="12178" x="5754688" y="2878138"/>
          <p14:tracePt t="12188" x="5761038" y="2878138"/>
          <p14:tracePt t="12192" x="5765800" y="2878138"/>
          <p14:tracePt t="12200" x="5772150" y="2878138"/>
          <p14:tracePt t="12373" x="5776913" y="2878138"/>
          <p14:tracePt t="12385" x="5783263" y="2878138"/>
          <p14:tracePt t="12400" x="5788025" y="2878138"/>
          <p14:tracePt t="12409" x="5794375" y="2871788"/>
          <p14:tracePt t="12416" x="5800725" y="2871788"/>
          <p14:tracePt t="12424" x="5811838" y="2871788"/>
          <p14:tracePt t="12441" x="5816600" y="2871788"/>
          <p14:tracePt t="12540" x="5822950" y="2871788"/>
          <p14:tracePt t="12544" x="5838825" y="2871788"/>
          <p14:tracePt t="12553" x="5867400" y="2871788"/>
          <p14:tracePt t="12562" x="5884863" y="2871788"/>
          <p14:tracePt t="12568" x="5907088" y="2871788"/>
          <p14:tracePt t="12577" x="5922963" y="2871788"/>
          <p14:tracePt t="12584" x="5946775" y="2871788"/>
          <p14:tracePt t="12594" x="5969000" y="2871788"/>
          <p14:tracePt t="12600" x="5984875" y="2871788"/>
          <p14:tracePt t="12609" x="5995988" y="2871788"/>
          <p14:tracePt t="12616" x="6002338" y="2871788"/>
          <p14:tracePt t="12864" x="6008688" y="2871788"/>
          <p14:tracePt t="12872" x="6024563" y="2871788"/>
          <p14:tracePt t="12880" x="6042025" y="2871788"/>
          <p14:tracePt t="12888" x="6053138" y="2871788"/>
          <p14:tracePt t="12897" x="6057900" y="2871788"/>
          <p14:tracePt t="12913" x="6075363" y="2871788"/>
          <p14:tracePt t="12920" x="6081713" y="2871788"/>
          <p14:tracePt t="12929" x="6086475" y="2871788"/>
          <p14:tracePt t="13016" x="6092825" y="2871788"/>
          <p14:tracePt t="13024" x="6103938" y="2871788"/>
          <p14:tracePt t="13032" x="6115050" y="2871788"/>
          <p14:tracePt t="13041" x="6126163" y="2871788"/>
          <p14:tracePt t="13049" x="6137275" y="2871788"/>
          <p14:tracePt t="13056" x="6148388" y="2871788"/>
          <p14:tracePt t="13073" x="6154738" y="2871788"/>
          <p14:tracePt t="13160" x="6165850" y="2871788"/>
          <p14:tracePt t="13168" x="6181725" y="2871788"/>
          <p14:tracePt t="13176" x="6192838" y="2871788"/>
          <p14:tracePt t="13184" x="6203950" y="2871788"/>
          <p14:tracePt t="13193" x="6210300" y="2871788"/>
          <p14:tracePt t="13200" x="6221413" y="2871788"/>
          <p14:tracePt t="13208" x="6227763" y="2871788"/>
          <p14:tracePt t="13224" x="6232525" y="2871788"/>
          <p14:tracePt t="13256" x="6238875" y="2871788"/>
          <p14:tracePt t="13699" x="6243638" y="2871788"/>
          <p14:tracePt t="13706" x="6265863" y="2871788"/>
          <p14:tracePt t="13714" x="6289675" y="2871788"/>
          <p14:tracePt t="13720" x="6305550" y="2871788"/>
          <p14:tracePt t="13728" x="6327775" y="2867025"/>
          <p14:tracePt t="13736" x="6345238" y="2867025"/>
          <p14:tracePt t="13744" x="6356350" y="2867025"/>
          <p14:tracePt t="13753" x="6362700" y="2867025"/>
          <p14:tracePt t="13784" x="6367463" y="2867025"/>
          <p14:tracePt t="13793" x="6378575" y="2867025"/>
          <p14:tracePt t="13800" x="6384925" y="2867025"/>
          <p14:tracePt t="13808" x="6396038" y="2867025"/>
          <p14:tracePt t="13816" x="6400800" y="2867025"/>
          <p14:tracePt t="13824" x="6418263" y="2867025"/>
          <p14:tracePt t="13832" x="6429375" y="2867025"/>
          <p14:tracePt t="13840" x="6446838" y="2867025"/>
          <p14:tracePt t="13848" x="6457950" y="2867025"/>
          <p14:tracePt t="13856" x="6473825" y="2867025"/>
          <p14:tracePt t="13872" x="6484938" y="2867025"/>
          <p14:tracePt t="13881" x="6497638" y="2867025"/>
          <p14:tracePt t="13899" x="6508750" y="2867025"/>
          <p14:tracePt t="13904" x="6513513" y="2867025"/>
          <p14:tracePt t="13913" x="6524625" y="2867025"/>
          <p14:tracePt t="13931" x="6530975" y="2867025"/>
          <p14:tracePt t="14080" x="6535738" y="2867025"/>
          <p14:tracePt t="14088" x="6557963" y="2867025"/>
          <p14:tracePt t="14097" x="6586538" y="2867025"/>
          <p14:tracePt t="14104" x="6619875" y="2867025"/>
          <p14:tracePt t="14112" x="6643688" y="2867025"/>
          <p14:tracePt t="14120" x="6665913" y="2855913"/>
          <p14:tracePt t="14128" x="6681788" y="2855913"/>
          <p14:tracePt t="14137" x="6699250" y="2855913"/>
          <p14:tracePt t="14144" x="6699250" y="2849563"/>
          <p14:tracePt t="18179" x="6738938" y="2849563"/>
          <p14:tracePt t="18186" x="6794500" y="2849563"/>
          <p14:tracePt t="18192" x="6838950" y="2849563"/>
          <p14:tracePt t="18200" x="6884988" y="2849563"/>
          <p14:tracePt t="18209" x="6918325" y="2849563"/>
          <p14:tracePt t="18216" x="6958013" y="2849563"/>
          <p14:tracePt t="18224" x="6997700" y="2849563"/>
          <p14:tracePt t="18232" x="7013575" y="2849563"/>
          <p14:tracePt t="18240" x="7024688" y="2849563"/>
          <p14:tracePt t="18251" x="7031038" y="2849563"/>
          <p14:tracePt t="18256" x="7035800" y="2849563"/>
          <p14:tracePt t="18338" x="7059613" y="2849563"/>
          <p14:tracePt t="18344" x="7081838" y="2849563"/>
          <p14:tracePt t="18352" x="7115175" y="2844800"/>
          <p14:tracePt t="18361" x="7132638" y="2844800"/>
          <p14:tracePt t="18368" x="7148513" y="2844800"/>
          <p14:tracePt t="18379" x="7165975" y="2844800"/>
          <p14:tracePt t="18384" x="7177088" y="2844800"/>
          <p14:tracePt t="18392" x="7181850" y="2844800"/>
          <p14:tracePt t="18400" x="7188200" y="2844800"/>
          <p14:tracePt t="18458" x="7199313" y="2844800"/>
          <p14:tracePt t="18465" x="7216775" y="2844800"/>
          <p14:tracePt t="18473" x="7239000" y="2844800"/>
          <p14:tracePt t="18481" x="7267575" y="2844800"/>
          <p14:tracePt t="18488" x="7294563" y="2844800"/>
          <p14:tracePt t="18497" x="7323138" y="2844800"/>
          <p14:tracePt t="18504" x="7345363" y="2844800"/>
          <p14:tracePt t="18514" x="7367588" y="2844800"/>
          <p14:tracePt t="18520" x="7385050" y="2844800"/>
          <p14:tracePt t="18529" x="7396163" y="2844800"/>
          <p14:tracePt t="18536" x="7402513" y="2844800"/>
          <p14:tracePt t="18545" x="7407275" y="2844800"/>
          <p14:tracePt t="18552" x="7418388" y="2844800"/>
          <p14:tracePt t="18568" x="7429500" y="2844800"/>
          <p14:tracePt t="18584" x="7435850" y="2844800"/>
          <p14:tracePt t="18593" x="7446963" y="2844800"/>
          <p14:tracePt t="18600" x="7451725" y="2844800"/>
          <p14:tracePt t="18608" x="7462838" y="2844800"/>
          <p14:tracePt t="18616" x="7469188" y="2844800"/>
          <p14:tracePt t="18624" x="7480300" y="2844800"/>
          <p14:tracePt t="18642" x="7486650" y="2838450"/>
          <p14:tracePt t="18649" x="7491413" y="2838450"/>
          <p14:tracePt t="18660" x="7497763" y="2838450"/>
          <p14:tracePt t="18664" x="7508875" y="2838450"/>
          <p14:tracePt t="18675" x="7519988" y="2838450"/>
          <p14:tracePt t="18680" x="7535863" y="2838450"/>
          <p14:tracePt t="18688" x="7553325" y="2838450"/>
          <p14:tracePt t="18699" x="7564438" y="2838450"/>
          <p14:tracePt t="18709" x="7586663" y="2838450"/>
          <p14:tracePt t="18714" x="7610475" y="2833688"/>
          <p14:tracePt t="18722" x="7632700" y="2833688"/>
          <p14:tracePt t="18729" x="7648575" y="2833688"/>
          <p14:tracePt t="18737" x="7666038" y="2827338"/>
          <p14:tracePt t="18744" x="7677150" y="2827338"/>
          <p14:tracePt t="19616" x="7683500" y="2827338"/>
          <p14:tracePt t="19632" x="7688263" y="2833688"/>
          <p14:tracePt t="19640" x="7688263" y="2838450"/>
          <p14:tracePt t="20113" x="7694613" y="2838450"/>
          <p14:tracePt t="20120" x="7721600" y="2833688"/>
          <p14:tracePt t="20128" x="7727950" y="2833688"/>
          <p14:tracePt t="20136" x="7750175" y="2827338"/>
          <p14:tracePt t="20161" x="7761288" y="2822575"/>
          <p14:tracePt t="20168" x="7767638" y="2822575"/>
          <p14:tracePt t="20184" x="7778750" y="2822575"/>
          <p14:tracePt t="20193" x="7794625" y="2822575"/>
          <p14:tracePt t="20200" x="7812088" y="2822575"/>
          <p14:tracePt t="20208" x="7840663" y="2822575"/>
          <p14:tracePt t="20216" x="7862888" y="2822575"/>
          <p14:tracePt t="20224" x="7896225" y="2822575"/>
          <p14:tracePt t="20232" x="7918450" y="2822575"/>
          <p14:tracePt t="20240" x="7958138" y="2822575"/>
          <p14:tracePt t="20248" x="7980363" y="2809875"/>
          <p14:tracePt t="20256" x="8002588" y="2809875"/>
          <p14:tracePt t="20264" x="8031163" y="2805113"/>
          <p14:tracePt t="20273" x="8053388" y="2805113"/>
          <p14:tracePt t="20280" x="8075613" y="2798763"/>
          <p14:tracePt t="20289" x="8099425" y="2798763"/>
          <p14:tracePt t="20296" x="8121650" y="2798763"/>
          <p14:tracePt t="20304" x="8137525" y="2798763"/>
          <p14:tracePt t="20312" x="8148638" y="2798763"/>
          <p14:tracePt t="20320" x="8166100" y="2798763"/>
          <p14:tracePt t="20329" x="8177213" y="2798763"/>
          <p14:tracePt t="20336" x="8188325" y="2798763"/>
          <p14:tracePt t="20344" x="8194675" y="2798763"/>
          <p14:tracePt t="20352" x="8205788" y="2798763"/>
          <p14:tracePt t="20360" x="8216900" y="2794000"/>
          <p14:tracePt t="20368" x="8232775" y="2794000"/>
          <p14:tracePt t="20379" x="8250238" y="2794000"/>
          <p14:tracePt t="20385" x="8267700" y="2787650"/>
          <p14:tracePt t="20392" x="8289925" y="2782888"/>
          <p14:tracePt t="20401" x="8312150" y="2782888"/>
          <p14:tracePt t="20410" x="8351838" y="2776538"/>
          <p14:tracePt t="20416" x="8385175" y="2771775"/>
          <p14:tracePt t="20424" x="8424863" y="2765425"/>
          <p14:tracePt t="20434" x="8458200" y="2760663"/>
          <p14:tracePt t="20440" x="8497888" y="2760663"/>
          <p14:tracePt t="20449" x="8531225" y="2760663"/>
          <p14:tracePt t="20457" x="8553450" y="2760663"/>
          <p14:tracePt t="20465" x="8570913" y="2754313"/>
          <p14:tracePt t="20473" x="8575675" y="2754313"/>
          <p14:tracePt t="20480" x="8582025" y="2754313"/>
          <p14:tracePt t="20504" x="8588375" y="2754313"/>
          <p14:tracePt t="20512" x="8599488" y="2754313"/>
          <p14:tracePt t="20520" x="8604250" y="2754313"/>
          <p14:tracePt t="20532" x="8621713" y="2754313"/>
          <p14:tracePt t="20536" x="8632825" y="2754313"/>
          <p14:tracePt t="20545" x="8655050" y="2754313"/>
          <p14:tracePt t="20552" x="8677275" y="2754313"/>
          <p14:tracePt t="20561" x="8710613" y="2754313"/>
          <p14:tracePt t="20568" x="8739188" y="2754313"/>
          <p14:tracePt t="20577" x="8761413" y="2754313"/>
          <p14:tracePt t="20584" x="8783638" y="2754313"/>
          <p14:tracePt t="20592" x="8807450" y="2754313"/>
          <p14:tracePt t="20600" x="8823325" y="2754313"/>
          <p14:tracePt t="20609" x="8840788" y="2749550"/>
          <p14:tracePt t="20616" x="8845550" y="2749550"/>
          <p14:tracePt t="20624" x="8851900" y="2749550"/>
          <p14:tracePt t="20640" x="8856663" y="2749550"/>
          <p14:tracePt t="20963" x="8856663" y="2743200"/>
          <p14:tracePt t="21019" x="8856663" y="2736850"/>
          <p14:tracePt t="27513" x="8856663" y="2725738"/>
          <p14:tracePt t="27528" x="8856663" y="2720975"/>
          <p14:tracePt t="27554" x="8856663" y="2714625"/>
          <p14:tracePt t="27627" x="8856663" y="2703513"/>
          <p14:tracePt t="27659" x="8856663" y="2698750"/>
          <p14:tracePt t="27667" x="8863013" y="2698750"/>
          <p14:tracePt t="27684" x="8863013" y="2692400"/>
          <p14:tracePt t="27692" x="8863013" y="2687638"/>
          <p14:tracePt t="27706" x="8863013" y="2681288"/>
          <p14:tracePt t="27715" x="8863013" y="2676525"/>
          <p14:tracePt t="27722" x="8863013" y="2670175"/>
          <p14:tracePt t="27730" x="8863013" y="2663825"/>
          <p14:tracePt t="27745" x="8863013" y="2659063"/>
          <p14:tracePt t="27752" x="8863013" y="2652713"/>
          <p14:tracePt t="27776" x="8863013" y="2647950"/>
          <p14:tracePt t="27801" x="8863013" y="2641600"/>
          <p14:tracePt t="27842" x="8863013" y="2636838"/>
          <p14:tracePt t="27865" x="8863013" y="2630488"/>
          <p14:tracePt t="27873" x="8863013" y="2625725"/>
          <p14:tracePt t="27880" x="8863013" y="2619375"/>
          <p14:tracePt t="27896" x="8863013" y="2608263"/>
          <p14:tracePt t="27905" x="8863013" y="2601913"/>
          <p14:tracePt t="27920" x="8863013" y="2597150"/>
          <p14:tracePt t="27928" x="8863013" y="2590800"/>
          <p14:tracePt t="27961" x="8863013" y="2586038"/>
          <p14:tracePt t="27992" x="8863013" y="2574925"/>
          <p14:tracePt t="28001" x="8863013" y="2568575"/>
          <p14:tracePt t="28016" x="8863013" y="2557463"/>
          <p14:tracePt t="28024" x="8863013" y="2546350"/>
          <p14:tracePt t="28033" x="8863013" y="2541588"/>
          <p14:tracePt t="28040" x="8863013" y="2535238"/>
          <p14:tracePt t="28052" x="8863013" y="2528888"/>
          <p14:tracePt t="28066" x="8863013" y="2524125"/>
          <p14:tracePt t="28074" x="8863013" y="2517775"/>
          <p14:tracePt t="28090" x="8863013" y="2513013"/>
          <p14:tracePt t="28107" x="8863013" y="2506663"/>
          <p14:tracePt t="28113" x="8863013" y="2495550"/>
          <p14:tracePt t="28121" x="8863013" y="2490788"/>
          <p14:tracePt t="28128" x="8863013" y="2484438"/>
          <p14:tracePt t="28145" x="8863013" y="2473325"/>
          <p14:tracePt t="28152" x="8856663" y="2462213"/>
          <p14:tracePt t="28161" x="8856663" y="2451100"/>
          <p14:tracePt t="28168" x="8851900" y="2433638"/>
          <p14:tracePt t="28186" x="8851900" y="2417763"/>
          <p14:tracePt t="28192" x="8851900" y="2411413"/>
          <p14:tracePt t="28201" x="8851900" y="2400300"/>
          <p14:tracePt t="28211" x="8851900" y="2393950"/>
          <p14:tracePt t="28219" x="8845550" y="2389188"/>
          <p14:tracePt t="28235" x="8845550" y="2382838"/>
          <p14:tracePt t="28257" x="8845550" y="2371725"/>
          <p14:tracePt t="28265" x="8840788" y="2366963"/>
          <p14:tracePt t="28282" x="8840788" y="2355850"/>
          <p14:tracePt t="28288" x="8840788" y="2344738"/>
          <p14:tracePt t="28296" x="8840788" y="2338388"/>
          <p14:tracePt t="28304" x="8840788" y="2333625"/>
          <p14:tracePt t="28315" x="8840788" y="2320925"/>
          <p14:tracePt t="28332" x="8834438" y="2316163"/>
          <p14:tracePt t="28344" x="8834438" y="2309813"/>
          <p14:tracePt t="28409" x="8834438" y="2305050"/>
          <p14:tracePt t="28424" x="8834438" y="2298700"/>
          <p14:tracePt t="28640" x="8834438" y="2293938"/>
          <p14:tracePt t="28656" x="8834438" y="2287588"/>
          <p14:tracePt t="31336" x="8829675" y="2282825"/>
          <p14:tracePt t="31616" x="8829675" y="2271713"/>
          <p14:tracePt t="31625" x="8823325" y="2265363"/>
          <p14:tracePt t="31632" x="8818563" y="2259013"/>
          <p14:tracePt t="31640" x="8812213" y="2259013"/>
          <p14:tracePt t="31648" x="8812213" y="2254250"/>
          <p14:tracePt t="31657" x="8801100" y="2247900"/>
          <p14:tracePt t="31664" x="8801100" y="2243138"/>
          <p14:tracePt t="31672" x="8796338" y="2243138"/>
          <p14:tracePt t="31680" x="8796338" y="2236788"/>
          <p14:tracePt t="31689" x="8789988" y="2232025"/>
          <p14:tracePt t="31705" x="8783638" y="2225675"/>
          <p14:tracePt t="31712" x="8778875" y="2220913"/>
          <p14:tracePt t="31721" x="8778875" y="2214563"/>
          <p14:tracePt t="31728" x="8772525" y="2214563"/>
          <p14:tracePt t="31737" x="8772525" y="2209800"/>
          <p14:tracePt t="31747" x="8761413" y="2203450"/>
          <p14:tracePt t="31753" x="8750300" y="2198688"/>
          <p14:tracePt t="31769" x="8739188" y="2181225"/>
          <p14:tracePt t="31776" x="8734425" y="2181225"/>
          <p14:tracePt t="31785" x="8721725" y="2170113"/>
          <p14:tracePt t="31802" x="8716963" y="2159000"/>
          <p14:tracePt t="31808" x="8705850" y="2152650"/>
          <p14:tracePt t="31817" x="8699500" y="2147888"/>
          <p14:tracePt t="31824" x="8694738" y="2147888"/>
          <p14:tracePt t="31832" x="8683625" y="2136775"/>
          <p14:tracePt t="31840" x="8677275" y="2136775"/>
          <p14:tracePt t="31849" x="8666163" y="2124075"/>
          <p14:tracePt t="31856" x="8661400" y="2119313"/>
          <p14:tracePt t="31867" x="8655050" y="2112963"/>
          <p14:tracePt t="31872" x="8648700" y="2112963"/>
          <p14:tracePt t="31881" x="8637588" y="2101850"/>
          <p14:tracePt t="31888" x="8632825" y="2101850"/>
          <p14:tracePt t="31897" x="8615363" y="2085975"/>
          <p14:tracePt t="31904" x="8610600" y="2079625"/>
          <p14:tracePt t="31913" x="8593138" y="2068513"/>
          <p14:tracePt t="31920" x="8575675" y="2057400"/>
          <p14:tracePt t="31931" x="8559800" y="2046288"/>
          <p14:tracePt t="31937" x="8548688" y="2039938"/>
          <p14:tracePt t="31944" x="8531225" y="2024063"/>
          <p14:tracePt t="31953" x="8513763" y="2017713"/>
          <p14:tracePt t="31961" x="8509000" y="2012950"/>
          <p14:tracePt t="31971" x="8497888" y="2001838"/>
          <p14:tracePt t="31976" x="8486775" y="1995488"/>
          <p14:tracePt t="31987" x="8475663" y="1978025"/>
          <p14:tracePt t="31992" x="8464550" y="1973263"/>
          <p14:tracePt t="32001" x="8453438" y="1962150"/>
          <p14:tracePt t="32008" x="8440738" y="1955800"/>
          <p14:tracePt t="32016" x="8429625" y="1944688"/>
          <p14:tracePt t="32025" x="8418513" y="1939925"/>
          <p14:tracePt t="32035" x="8402638" y="1928813"/>
          <p14:tracePt t="32040" x="8391525" y="1916113"/>
          <p14:tracePt t="32052" x="8385175" y="1911350"/>
          <p14:tracePt t="32057" x="8367713" y="1900238"/>
          <p14:tracePt t="32064" x="8356600" y="1893888"/>
          <p14:tracePt t="32072" x="8351838" y="1882775"/>
          <p14:tracePt t="32081" x="8334375" y="1878013"/>
          <p14:tracePt t="32088" x="8323263" y="1866900"/>
          <p14:tracePt t="32096" x="8318500" y="1860550"/>
          <p14:tracePt t="32104" x="8294688" y="1843088"/>
          <p14:tracePt t="32113" x="8283575" y="1838325"/>
          <p14:tracePt t="32121" x="8261350" y="1820863"/>
          <p14:tracePt t="32129" x="8250238" y="1816100"/>
          <p14:tracePt t="32137" x="8228013" y="1804988"/>
          <p14:tracePt t="32144" x="8216900" y="1798638"/>
          <p14:tracePt t="32152" x="8199438" y="1793875"/>
          <p14:tracePt t="32161" x="8188325" y="1781175"/>
          <p14:tracePt t="32169" x="8172450" y="1776413"/>
          <p14:tracePt t="32177" x="8148638" y="1765300"/>
          <p14:tracePt t="32184" x="8132763" y="1754188"/>
          <p14:tracePt t="32198" x="8104188" y="1743075"/>
          <p14:tracePt t="32200" x="8086725" y="1731963"/>
          <p14:tracePt t="32208" x="8070850" y="1725613"/>
          <p14:tracePt t="32216" x="8048625" y="1714500"/>
          <p14:tracePt t="32224" x="8037513" y="1703388"/>
          <p14:tracePt t="32232" x="8020050" y="1697038"/>
          <p14:tracePt t="32240" x="8008938" y="1685925"/>
          <p14:tracePt t="32248" x="7991475" y="1674813"/>
          <p14:tracePt t="32256" x="7975600" y="1670050"/>
          <p14:tracePt t="32264" x="7975600" y="1663700"/>
          <p14:tracePt t="32272" x="7964488" y="1658938"/>
          <p14:tracePt t="32280" x="7951788" y="1652588"/>
          <p14:tracePt t="32288" x="7935913" y="1635125"/>
          <p14:tracePt t="32299" x="7924800" y="1635125"/>
          <p14:tracePt t="32304" x="7913688" y="1624013"/>
          <p14:tracePt t="32312" x="7896225" y="1612900"/>
          <p14:tracePt t="32321" x="7891463" y="1608138"/>
          <p14:tracePt t="32328" x="7878763" y="1601788"/>
          <p14:tracePt t="32337" x="7874000" y="1597025"/>
          <p14:tracePt t="32344" x="7867650" y="1590675"/>
          <p14:tracePt t="32360" x="7856538" y="1579563"/>
          <p14:tracePt t="32361" x="7851775" y="1579563"/>
          <p14:tracePt t="32371" x="7840663" y="1568450"/>
          <p14:tracePt t="32380" x="7834313" y="1562100"/>
          <p14:tracePt t="32384" x="7829550" y="1557338"/>
          <p14:tracePt t="32395" x="7823200" y="1550988"/>
          <p14:tracePt t="32400" x="7812088" y="1546225"/>
          <p14:tracePt t="32408" x="7805738" y="1539875"/>
          <p14:tracePt t="32416" x="7800975" y="1539875"/>
          <p14:tracePt t="32424" x="7789863" y="1528763"/>
          <p14:tracePt t="32435" x="7783513" y="1524000"/>
          <p14:tracePt t="32440" x="7778750" y="1524000"/>
          <p14:tracePt t="32451" x="7772400" y="1517650"/>
          <p14:tracePt t="32456" x="7761288" y="1517650"/>
          <p14:tracePt t="32467" x="7756525" y="1512888"/>
          <p14:tracePt t="32472" x="7750175" y="1506538"/>
          <p14:tracePt t="32480" x="7743825" y="1506538"/>
          <p14:tracePt t="32491" x="7739063" y="1500188"/>
          <p14:tracePt t="32496" x="7732713" y="1495425"/>
          <p14:tracePt t="32504" x="7721600" y="1495425"/>
          <p14:tracePt t="32512" x="7716838" y="1495425"/>
          <p14:tracePt t="32524" x="7705725" y="1489075"/>
          <p14:tracePt t="32528" x="7694613" y="1484313"/>
          <p14:tracePt t="32537" x="7683500" y="1484313"/>
          <p14:tracePt t="32547" x="7670800" y="1484313"/>
          <p14:tracePt t="32552" x="7659688" y="1477963"/>
          <p14:tracePt t="32563" x="7648575" y="1473200"/>
          <p14:tracePt t="32568" x="7643813" y="1473200"/>
          <p14:tracePt t="32585" x="7637463" y="1473200"/>
          <p14:tracePt t="32593" x="7632700" y="1466850"/>
          <p14:tracePt t="32608" x="7621588" y="1462088"/>
          <p14:tracePt t="32616" x="7604125" y="1455738"/>
          <p14:tracePt t="32626" x="7564438" y="1450975"/>
          <p14:tracePt t="32632" x="7513638" y="1438275"/>
          <p14:tracePt t="32640" x="7491413" y="1438275"/>
          <p14:tracePt t="32648" x="7480300" y="1438275"/>
          <p14:tracePt t="32656" x="7475538" y="1433513"/>
          <p14:tracePt t="32664" x="7462838" y="1433513"/>
          <p14:tracePt t="32672" x="7451725" y="1427163"/>
          <p14:tracePt t="32681" x="7446963" y="1427163"/>
          <p14:tracePt t="32689" x="7440613" y="1427163"/>
          <p14:tracePt t="32704" x="7435850" y="1427163"/>
          <p14:tracePt t="32713" x="7424738" y="1416050"/>
          <p14:tracePt t="32721" x="7402513" y="1416050"/>
          <p14:tracePt t="32728" x="7389813" y="1411288"/>
          <p14:tracePt t="32737" x="7385050" y="1404938"/>
          <p14:tracePt t="32744" x="7378700" y="1393825"/>
          <p14:tracePt t="32763" x="7373938" y="1389063"/>
          <p14:tracePt t="32779" x="7367588" y="1382713"/>
          <p14:tracePt t="32801" x="7362825" y="1377950"/>
          <p14:tracePt t="32873" x="7356475" y="1377950"/>
          <p14:tracePt t="32888" x="7351713" y="1371600"/>
          <p14:tracePt t="32912" x="7345363" y="1371600"/>
          <p14:tracePt t="32937" x="7345363" y="1365250"/>
          <p14:tracePt t="32953" x="7345363" y="1360488"/>
          <p14:tracePt t="32969" x="7345363" y="1354138"/>
          <p14:tracePt t="33008" x="7345363" y="1349375"/>
          <p14:tracePt t="33120" x="7345363" y="1343025"/>
          <p14:tracePt t="33129" x="7345363" y="1338263"/>
          <p14:tracePt t="33144" x="7345363" y="1331913"/>
          <p14:tracePt t="33177" x="7345363" y="1327150"/>
          <p14:tracePt t="33194" x="7345363" y="1320800"/>
          <p14:tracePt t="33208" x="7345363" y="1316038"/>
          <p14:tracePt t="33224" x="7345363" y="1309688"/>
          <p14:tracePt t="33272" x="7345363" y="1304925"/>
          <p14:tracePt t="33600" x="7345363" y="1298575"/>
          <p14:tracePt t="33632" x="7351713" y="1292225"/>
          <p14:tracePt t="33721" x="7356475" y="1292225"/>
          <p14:tracePt t="33729" x="7367588" y="1292225"/>
          <p14:tracePt t="33738" x="7378700" y="1292225"/>
          <p14:tracePt t="33746" x="7385050" y="1292225"/>
          <p14:tracePt t="33752" x="7389813" y="1292225"/>
          <p14:tracePt t="52072" x="7389813" y="1298575"/>
          <p14:tracePt t="52081" x="7385050" y="1304925"/>
          <p14:tracePt t="52087" x="7373938" y="1309688"/>
          <p14:tracePt t="52096" x="7367588" y="1316038"/>
          <p14:tracePt t="52104" x="7362825" y="1320800"/>
          <p14:tracePt t="52136" x="7356475" y="1327150"/>
          <p14:tracePt t="52168" x="7356475" y="1331913"/>
          <p14:tracePt t="52176" x="7351713" y="1338263"/>
          <p14:tracePt t="52200" x="7351713" y="1349375"/>
          <p14:tracePt t="52216" x="7345363" y="1354138"/>
          <p14:tracePt t="52224" x="7345363" y="1360488"/>
          <p14:tracePt t="52232" x="7340600" y="1365250"/>
          <p14:tracePt t="52241" x="7340600" y="1371600"/>
          <p14:tracePt t="52249" x="7340600" y="1377950"/>
          <p14:tracePt t="52256" x="7340600" y="1389063"/>
          <p14:tracePt t="52264" x="7340600" y="1400175"/>
          <p14:tracePt t="52272" x="7340600" y="1404938"/>
          <p14:tracePt t="52280" x="7340600" y="1411288"/>
          <p14:tracePt t="52288" x="7334250" y="1422400"/>
          <p14:tracePt t="52296" x="7334250" y="1427163"/>
          <p14:tracePt t="52304" x="7334250" y="1433513"/>
          <p14:tracePt t="52312" x="7334250" y="1438275"/>
          <p14:tracePt t="52328" x="7327900" y="1444625"/>
          <p14:tracePt t="52336" x="7327900" y="1450975"/>
          <p14:tracePt t="52416" x="7327900" y="1455738"/>
          <p14:tracePt t="52425" x="7327900" y="1462088"/>
          <p14:tracePt t="52432" x="7327900" y="1466850"/>
          <p14:tracePt t="52440" x="7327900" y="1477963"/>
          <p14:tracePt t="52448" x="7327900" y="1484313"/>
          <p14:tracePt t="52456" x="7327900" y="1489075"/>
          <p14:tracePt t="52464" x="7327900" y="1495425"/>
          <p14:tracePt t="52472" x="7327900" y="1500188"/>
          <p14:tracePt t="52481" x="7327900" y="1506538"/>
          <p14:tracePt t="52489" x="7327900" y="1512888"/>
          <p14:tracePt t="52520" x="7327900" y="1517650"/>
          <p14:tracePt t="56432" x="7327900" y="1528763"/>
          <p14:tracePt t="56440" x="7327900" y="1546225"/>
          <p14:tracePt t="56448" x="7327900" y="1557338"/>
          <p14:tracePt t="56456" x="7327900" y="1568450"/>
          <p14:tracePt t="56464" x="7327900" y="1585913"/>
          <p14:tracePt t="56473" x="7327900" y="1597025"/>
          <p14:tracePt t="56480" x="7334250" y="1612900"/>
          <p14:tracePt t="56488" x="7340600" y="1624013"/>
          <p14:tracePt t="56496" x="7340600" y="1635125"/>
          <p14:tracePt t="56505" x="7340600" y="1647825"/>
          <p14:tracePt t="56512" x="7345363" y="1647825"/>
          <p14:tracePt t="56520" x="7351713" y="1658938"/>
          <p14:tracePt t="56528" x="7351713" y="1663700"/>
          <p14:tracePt t="56536" x="7351713" y="1670050"/>
          <p14:tracePt t="56545" x="7351713" y="1681163"/>
          <p14:tracePt t="56552" x="7356475" y="1685925"/>
          <p14:tracePt t="56560" x="7356475" y="1692275"/>
          <p14:tracePt t="56569" x="7362825" y="1697038"/>
          <p14:tracePt t="56579" x="7362825" y="1703388"/>
          <p14:tracePt t="56589" x="7362825" y="1708150"/>
          <p14:tracePt t="56594" x="7367588" y="1720850"/>
          <p14:tracePt t="56611" x="7373938" y="1731963"/>
          <p14:tracePt t="56618" x="7378700" y="1743075"/>
          <p14:tracePt t="56627" x="7378700" y="1747838"/>
          <p14:tracePt t="56632" x="7389813" y="1754188"/>
          <p14:tracePt t="56640" x="7396163" y="1765300"/>
          <p14:tracePt t="56656" x="7396163" y="1770063"/>
          <p14:tracePt t="56664" x="7402513" y="1776413"/>
          <p14:tracePt t="56680" x="7407275" y="1787525"/>
          <p14:tracePt t="56688" x="7407275" y="1793875"/>
          <p14:tracePt t="56696" x="7418388" y="1804988"/>
          <p14:tracePt t="56704" x="7418388" y="1809750"/>
          <p14:tracePt t="56712" x="7424738" y="1816100"/>
          <p14:tracePt t="56720" x="7429500" y="1820863"/>
          <p14:tracePt t="56728" x="7435850" y="1831975"/>
          <p14:tracePt t="56736" x="7446963" y="1849438"/>
          <p14:tracePt t="56745" x="7446963" y="1860550"/>
          <p14:tracePt t="56752" x="7451725" y="1866900"/>
          <p14:tracePt t="56762" x="7458075" y="1882775"/>
          <p14:tracePt t="56768" x="7469188" y="1889125"/>
          <p14:tracePt t="56777" x="7475538" y="1905000"/>
          <p14:tracePt t="56784" x="7486650" y="1922463"/>
          <p14:tracePt t="56792" x="7491413" y="1933575"/>
          <p14:tracePt t="56800" x="7497763" y="1944688"/>
          <p14:tracePt t="56808" x="7508875" y="1962150"/>
          <p14:tracePt t="56816" x="7519988" y="1984375"/>
          <p14:tracePt t="56827" x="7524750" y="1995488"/>
          <p14:tracePt t="56835" x="7535863" y="2012950"/>
          <p14:tracePt t="56840" x="7535863" y="2024063"/>
          <p14:tracePt t="56848" x="7548563" y="2039938"/>
          <p14:tracePt t="56856" x="7553325" y="2057400"/>
          <p14:tracePt t="56867" x="7564438" y="2074863"/>
          <p14:tracePt t="56872" x="7570788" y="2090738"/>
          <p14:tracePt t="56895" x="7581900" y="2112963"/>
          <p14:tracePt t="56897" x="7593013" y="2136775"/>
          <p14:tracePt t="56904" x="7593013" y="2147888"/>
          <p14:tracePt t="56912" x="7597775" y="2159000"/>
          <p14:tracePt t="56920" x="7610475" y="2174875"/>
          <p14:tracePt t="56929" x="7610475" y="2185988"/>
          <p14:tracePt t="56936" x="7621588" y="2203450"/>
          <p14:tracePt t="56945" x="7626350" y="2220913"/>
          <p14:tracePt t="56955" x="7637463" y="2236788"/>
          <p14:tracePt t="56960" x="7643813" y="2243138"/>
          <p14:tracePt t="56969" x="7648575" y="2259013"/>
          <p14:tracePt t="56976" x="7654925" y="2276475"/>
          <p14:tracePt t="56987" x="7659688" y="2287588"/>
          <p14:tracePt t="56994" x="7670800" y="2305050"/>
          <p14:tracePt t="57004" x="7670800" y="2316163"/>
          <p14:tracePt t="57008" x="7677150" y="2333625"/>
          <p14:tracePt t="57016" x="7688263" y="2349500"/>
          <p14:tracePt t="57024" x="7688263" y="2360613"/>
          <p14:tracePt t="57032" x="7694613" y="2371725"/>
          <p14:tracePt t="57040" x="7705725" y="2389188"/>
          <p14:tracePt t="57049" x="7705725" y="2400300"/>
          <p14:tracePt t="57059" x="7710488" y="2417763"/>
          <p14:tracePt t="57067" x="7716838" y="2428875"/>
          <p14:tracePt t="57074" x="7716838" y="2439988"/>
          <p14:tracePt t="57080" x="7721600" y="2451100"/>
          <p14:tracePt t="57091" x="7721600" y="2462213"/>
          <p14:tracePt t="57097" x="7721600" y="2473325"/>
          <p14:tracePt t="57107" x="7727950" y="2479675"/>
          <p14:tracePt t="57112" x="7727950" y="2484438"/>
          <p14:tracePt t="57120" x="7739063" y="2506663"/>
          <p14:tracePt t="57129" x="7739063" y="2513013"/>
          <p14:tracePt t="57136" x="7739063" y="2524125"/>
          <p14:tracePt t="57145" x="7743825" y="2541588"/>
          <p14:tracePt t="57152" x="7756525" y="2557463"/>
          <p14:tracePt t="57165" x="7756525" y="2579688"/>
          <p14:tracePt t="57170" x="7761288" y="2601913"/>
          <p14:tracePt t="57180" x="7767638" y="2625725"/>
          <p14:tracePt t="57186" x="7767638" y="2641600"/>
          <p14:tracePt t="57196" x="7778750" y="2663825"/>
          <p14:tracePt t="57202" x="7783513" y="2698750"/>
          <p14:tracePt t="57208" x="7783513" y="2720975"/>
          <p14:tracePt t="57216" x="7789863" y="2743200"/>
          <p14:tracePt t="57224" x="7794625" y="2771775"/>
          <p14:tracePt t="57232" x="7794625" y="2794000"/>
          <p14:tracePt t="57239" x="7794625" y="2816225"/>
          <p14:tracePt t="57249" x="7800975" y="2844800"/>
          <p14:tracePt t="57256" x="7800975" y="2867025"/>
          <p14:tracePt t="57266" x="7805738" y="2889250"/>
          <p14:tracePt t="57275" x="7805738" y="2906713"/>
          <p14:tracePt t="57285" x="7805738" y="2922588"/>
          <p14:tracePt t="57291" x="7812088" y="2940050"/>
          <p14:tracePt t="57300" x="7812088" y="2957513"/>
          <p14:tracePt t="57305" x="7812088" y="2968625"/>
          <p14:tracePt t="57312" x="7812088" y="2984500"/>
          <p14:tracePt t="57321" x="7812088" y="3001963"/>
          <p14:tracePt t="57328" x="7812088" y="3019425"/>
          <p14:tracePt t="57336" x="7812088" y="3041650"/>
          <p14:tracePt t="57345" x="7812088" y="3057525"/>
          <p14:tracePt t="57352" x="7812088" y="3079750"/>
          <p14:tracePt t="57360" x="7812088" y="3103563"/>
          <p14:tracePt t="57368" x="7812088" y="3119438"/>
          <p14:tracePt t="57376" x="7812088" y="3141663"/>
          <p14:tracePt t="57384" x="7812088" y="3176588"/>
          <p14:tracePt t="57391" x="7812088" y="3198813"/>
          <p14:tracePt t="57400" x="7812088" y="3227388"/>
          <p14:tracePt t="57408" x="7812088" y="3249613"/>
          <p14:tracePt t="57416" x="7812088" y="3276600"/>
          <p14:tracePt t="57424" x="7812088" y="3294063"/>
          <p14:tracePt t="57432" x="7812088" y="3311525"/>
          <p14:tracePt t="57440" x="7812088" y="3327400"/>
          <p14:tracePt t="57448" x="7812088" y="3338513"/>
          <p14:tracePt t="57456" x="7812088" y="3355975"/>
          <p14:tracePt t="57464" x="7812088" y="3367088"/>
          <p14:tracePt t="57472" x="7812088" y="3378200"/>
          <p14:tracePt t="57480" x="7812088" y="3389313"/>
          <p14:tracePt t="57488" x="7812088" y="3400425"/>
          <p14:tracePt t="57496" x="7812088" y="3417888"/>
          <p14:tracePt t="57504" x="7812088" y="3435350"/>
          <p14:tracePt t="57512" x="7812088" y="3446463"/>
          <p14:tracePt t="57520" x="7812088" y="3457575"/>
          <p14:tracePt t="57529" x="7816850" y="3473450"/>
          <p14:tracePt t="57536" x="7816850" y="3484563"/>
          <p14:tracePt t="57545" x="7816850" y="3495675"/>
          <p14:tracePt t="57552" x="7816850" y="3502025"/>
          <p14:tracePt t="57568" x="7816850" y="3508375"/>
          <p14:tracePt t="57592" x="7823200" y="3508375"/>
          <p14:tracePt t="58209" x="7823200" y="3513138"/>
          <p14:tracePt t="58216" x="7812088" y="3519488"/>
          <p14:tracePt t="58224" x="7805738" y="3519488"/>
          <p14:tracePt t="58232" x="7789863" y="3530600"/>
          <p14:tracePt t="58243" x="7778750" y="3530600"/>
          <p14:tracePt t="58251" x="7732713" y="3535363"/>
          <p14:tracePt t="58258" x="7716838" y="3546475"/>
          <p14:tracePt t="58267" x="7699375" y="3546475"/>
          <p14:tracePt t="58274" x="7683500" y="3546475"/>
          <p14:tracePt t="58280" x="7670800" y="3546475"/>
          <p14:tracePt t="58289" x="7659688" y="3546475"/>
          <p14:tracePt t="58296" x="7648575" y="3546475"/>
          <p14:tracePt t="64081" x="7643813" y="3557588"/>
          <p14:tracePt t="64088" x="7643813" y="3575050"/>
          <p14:tracePt t="64096" x="7643813" y="3592513"/>
          <p14:tracePt t="64104" x="7643813" y="3608388"/>
          <p14:tracePt t="64112" x="7643813" y="3630613"/>
          <p14:tracePt t="64120" x="7643813" y="3643313"/>
          <p14:tracePt t="64128" x="7643813" y="3665538"/>
          <p14:tracePt t="64136" x="7643813" y="3676650"/>
          <p14:tracePt t="64146" x="7643813" y="3692525"/>
          <p14:tracePt t="64152" x="7643813" y="3698875"/>
          <p14:tracePt t="64160" x="7643813" y="3705225"/>
          <p14:tracePt t="64176" x="7643813" y="3709988"/>
          <p14:tracePt t="64192" x="7643813" y="3716338"/>
          <p14:tracePt t="64200" x="7643813" y="3721100"/>
          <p14:tracePt t="64216" x="7643813" y="3727450"/>
          <p14:tracePt t="64224" x="7648575" y="3738563"/>
          <p14:tracePt t="64232" x="7659688" y="3749675"/>
          <p14:tracePt t="64240" x="7666038" y="3754438"/>
          <p14:tracePt t="64248" x="7677150" y="3771900"/>
          <p14:tracePt t="64256" x="7677150" y="3778250"/>
          <p14:tracePt t="64264" x="7688263" y="3794125"/>
          <p14:tracePt t="64273" x="7694613" y="3805238"/>
          <p14:tracePt t="64281" x="7694613" y="3822700"/>
          <p14:tracePt t="64288" x="7699375" y="3827463"/>
          <p14:tracePt t="64304" x="7699375" y="3838575"/>
          <p14:tracePt t="64312" x="7699375" y="3844925"/>
          <p14:tracePt t="64320" x="7705725" y="3851275"/>
          <p14:tracePt t="64328" x="7705725" y="3856038"/>
          <p14:tracePt t="64344" x="7705725" y="3867150"/>
          <p14:tracePt t="64352" x="7710488" y="3873500"/>
          <p14:tracePt t="64360" x="7710488" y="3878263"/>
          <p14:tracePt t="64368" x="7716838" y="3878263"/>
          <p14:tracePt t="64376" x="7721600" y="3889375"/>
          <p14:tracePt t="64432" x="7727950" y="3895725"/>
          <p14:tracePt t="64440" x="7732713" y="3906838"/>
          <p14:tracePt t="64448" x="7743825" y="3913188"/>
          <p14:tracePt t="64456" x="7743825" y="3917950"/>
          <p14:tracePt t="64464" x="7761288" y="3935413"/>
          <p14:tracePt t="64472" x="7772400" y="3946525"/>
          <p14:tracePt t="64481" x="7783513" y="3957638"/>
          <p14:tracePt t="64488" x="7812088" y="3973513"/>
          <p14:tracePt t="64496" x="7829550" y="3990975"/>
          <p14:tracePt t="64504" x="7840663" y="3990975"/>
          <p14:tracePt t="64512" x="7845425" y="3997325"/>
          <p14:tracePt t="64568" x="7851775" y="3997325"/>
          <p14:tracePt t="64584" x="7856538" y="3997325"/>
          <p14:tracePt t="64592" x="7856538" y="3990975"/>
          <p14:tracePt t="64600" x="7862888" y="3979863"/>
          <p14:tracePt t="64608" x="7867650" y="3973513"/>
          <p14:tracePt t="64616" x="7874000" y="3968750"/>
          <p14:tracePt t="64624" x="7874000" y="3957638"/>
          <p14:tracePt t="64640" x="7874000" y="3951288"/>
          <p14:tracePt t="64650" x="7878763" y="3951288"/>
          <p14:tracePt t="64665" x="7878763" y="3946525"/>
          <p14:tracePt t="64720" x="7878763" y="3940175"/>
          <p14:tracePt t="64737" x="7878763" y="3935413"/>
          <p14:tracePt t="64744" x="7878763" y="3929063"/>
          <p14:tracePt t="64752" x="7885113" y="3924300"/>
          <p14:tracePt t="64777" x="7885113" y="3917950"/>
          <p14:tracePt t="65020" x="7885113" y="3906838"/>
          <p14:tracePt t="65024" x="7885113" y="3900488"/>
          <p14:tracePt t="65040" x="7885113" y="3889375"/>
          <p14:tracePt t="65065" x="7885113" y="3884613"/>
          <p14:tracePt t="65080" x="7885113" y="3878263"/>
          <p14:tracePt t="66592" x="7896225" y="3873500"/>
          <p14:tracePt t="66600" x="7913688" y="3873500"/>
          <p14:tracePt t="66608" x="7935913" y="3873500"/>
          <p14:tracePt t="66616" x="7958138" y="3873500"/>
          <p14:tracePt t="66624" x="7975600" y="3873500"/>
          <p14:tracePt t="66632" x="7980363" y="3873500"/>
          <p14:tracePt t="66640" x="7991475" y="3873500"/>
          <p14:tracePt t="66648" x="7997825" y="3873500"/>
          <p14:tracePt t="66656" x="8002588" y="3873500"/>
          <p14:tracePt t="66664" x="8013700" y="3873500"/>
          <p14:tracePt t="66760" x="8020050" y="3873500"/>
          <p14:tracePt t="66768" x="8024813" y="3878263"/>
          <p14:tracePt t="66776" x="8024813" y="3884613"/>
          <p14:tracePt t="66784" x="8037513" y="3884613"/>
          <p14:tracePt t="66792" x="8037513" y="3889375"/>
          <p14:tracePt t="66800" x="8042275" y="3889375"/>
          <p14:tracePt t="66816" x="8048625" y="3895725"/>
          <p14:tracePt t="66824" x="8053388" y="3900488"/>
          <p14:tracePt t="66840" x="8059738" y="3906838"/>
          <p14:tracePt t="66848" x="8059738" y="3913188"/>
          <p14:tracePt t="66856" x="8064500" y="3917950"/>
          <p14:tracePt t="66865" x="8070850" y="3924300"/>
          <p14:tracePt t="66872" x="8070850" y="3929063"/>
          <p14:tracePt t="66882" x="8081963" y="3940175"/>
          <p14:tracePt t="66888" x="8081963" y="3946525"/>
          <p14:tracePt t="66896" x="8093075" y="3951288"/>
          <p14:tracePt t="66904" x="8099425" y="3968750"/>
          <p14:tracePt t="66912" x="8110538" y="3979863"/>
          <p14:tracePt t="66920" x="8121650" y="3997325"/>
          <p14:tracePt t="66928" x="8143875" y="4019550"/>
          <p14:tracePt t="66936" x="8154988" y="4035425"/>
          <p14:tracePt t="66944" x="8166100" y="4048125"/>
          <p14:tracePt t="66952" x="8172450" y="4064000"/>
          <p14:tracePt t="66960" x="8183563" y="4075113"/>
          <p14:tracePt t="66969" x="8194675" y="4092575"/>
          <p14:tracePt t="66976" x="8205788" y="4103688"/>
          <p14:tracePt t="66984" x="8216900" y="4125913"/>
          <p14:tracePt t="66992" x="8228013" y="4132263"/>
          <p14:tracePt t="67000" x="8232775" y="4148138"/>
          <p14:tracePt t="67008" x="8239125" y="4159250"/>
          <p14:tracePt t="67016" x="8245475" y="4159250"/>
          <p14:tracePt t="67024" x="8245475" y="4170363"/>
          <p14:tracePt t="67032" x="8250238" y="4176713"/>
          <p14:tracePt t="67040" x="8256588" y="4181475"/>
          <p14:tracePt t="67048" x="8256588" y="4187825"/>
          <p14:tracePt t="67056" x="8261350" y="4198938"/>
          <p14:tracePt t="67065" x="8267700" y="4205288"/>
          <p14:tracePt t="67072" x="8272463" y="4210050"/>
          <p14:tracePt t="67081" x="8272463" y="4216400"/>
          <p14:tracePt t="67088" x="8283575" y="4227513"/>
          <p14:tracePt t="67112" x="8289925" y="4238625"/>
          <p14:tracePt t="67136" x="8289925" y="4243388"/>
          <p14:tracePt t="67425" x="8289925" y="4256088"/>
          <p14:tracePt t="67432" x="8294688" y="4260850"/>
          <p14:tracePt t="67441" x="8301038" y="4271963"/>
          <p14:tracePt t="67489" x="8301038" y="4278313"/>
          <p14:tracePt t="67844" x="8294688" y="4278313"/>
          <p14:tracePt t="67848" x="8289925" y="4278313"/>
          <p14:tracePt t="68186" x="8289925" y="4289425"/>
          <p14:tracePt t="68193" x="8289925" y="4300538"/>
          <p14:tracePt t="68201" x="8289925" y="4305300"/>
          <p14:tracePt t="68209" x="8289925" y="4316413"/>
          <p14:tracePt t="68216" x="8289925" y="4333875"/>
          <p14:tracePt t="68225" x="8289925" y="4344988"/>
          <p14:tracePt t="68233" x="8289925" y="4362450"/>
          <p14:tracePt t="68240" x="8289925" y="4373563"/>
          <p14:tracePt t="68249" x="8294688" y="4391025"/>
          <p14:tracePt t="68256" x="8294688" y="4406900"/>
          <p14:tracePt t="68265" x="8301038" y="4424363"/>
          <p14:tracePt t="68272" x="8301038" y="4440238"/>
          <p14:tracePt t="68281" x="8301038" y="4464050"/>
          <p14:tracePt t="68288" x="8307388" y="4491038"/>
          <p14:tracePt t="68297" x="8307388" y="4508500"/>
          <p14:tracePt t="68306" x="8307388" y="4530725"/>
          <p14:tracePt t="68312" x="8307388" y="4541838"/>
          <p14:tracePt t="68320" x="8307388" y="4559300"/>
          <p14:tracePt t="68329" x="8307388" y="4575175"/>
          <p14:tracePt t="68336" x="8307388" y="4592638"/>
          <p14:tracePt t="68346" x="8307388" y="4614863"/>
          <p14:tracePt t="68352" x="8307388" y="4637088"/>
          <p14:tracePt t="68360" x="8307388" y="4672013"/>
          <p14:tracePt t="68368" x="8307388" y="4687888"/>
          <p14:tracePt t="68377" x="8301038" y="4716463"/>
          <p14:tracePt t="68384" x="8294688" y="4738688"/>
          <p14:tracePt t="68392" x="8294688" y="4767263"/>
          <p14:tracePt t="68400" x="8294688" y="4800600"/>
          <p14:tracePt t="68409" x="8294688" y="4829175"/>
          <p14:tracePt t="68416" x="8294688" y="4851400"/>
          <p14:tracePt t="68424" x="8294688" y="4884738"/>
          <p14:tracePt t="68432" x="8294688" y="4906963"/>
          <p14:tracePt t="68440" x="8294688" y="4929188"/>
          <p14:tracePt t="68448" x="8294688" y="4953000"/>
          <p14:tracePt t="68456" x="8294688" y="4975225"/>
          <p14:tracePt t="68464" x="8294688" y="5002213"/>
          <p14:tracePt t="68473" x="8294688" y="5026025"/>
          <p14:tracePt t="68480" x="8294688" y="5041900"/>
          <p14:tracePt t="68488" x="8294688" y="5064125"/>
          <p14:tracePt t="68496" x="8294688" y="5092700"/>
          <p14:tracePt t="68504" x="8294688" y="5114925"/>
          <p14:tracePt t="68512" x="8294688" y="5149850"/>
          <p14:tracePt t="68520" x="8294688" y="5176838"/>
          <p14:tracePt t="68528" x="8294688" y="5194300"/>
          <p14:tracePt t="68536" x="8294688" y="5216525"/>
          <p14:tracePt t="68544" x="8294688" y="5233988"/>
          <p14:tracePt t="68552" x="8294688" y="5245100"/>
          <p14:tracePt t="68560" x="8294688" y="5260975"/>
          <p14:tracePt t="68568" x="8289925" y="5278438"/>
          <p14:tracePt t="68576" x="8289925" y="5289550"/>
          <p14:tracePt t="68584" x="8289925" y="5307013"/>
          <p14:tracePt t="68592" x="8289925" y="5322888"/>
          <p14:tracePt t="68600" x="8289925" y="5340350"/>
          <p14:tracePt t="68608" x="8289925" y="5351463"/>
          <p14:tracePt t="68616" x="8289925" y="5368925"/>
          <p14:tracePt t="68624" x="8289925" y="5380038"/>
          <p14:tracePt t="68632" x="8289925" y="5391150"/>
          <p14:tracePt t="68640" x="8289925" y="5407025"/>
          <p14:tracePt t="68648" x="8289925" y="5424488"/>
          <p14:tracePt t="68656" x="8289925" y="5441950"/>
          <p14:tracePt t="68664" x="8289925" y="5453063"/>
          <p14:tracePt t="68672" x="8289925" y="5468938"/>
          <p14:tracePt t="68680" x="8289925" y="5480050"/>
          <p14:tracePt t="68688" x="8289925" y="5492750"/>
          <p14:tracePt t="68696" x="8289925" y="5503863"/>
          <p14:tracePt t="68704" x="8289925" y="5514975"/>
          <p14:tracePt t="68712" x="8289925" y="5530850"/>
          <p14:tracePt t="68721" x="8289925" y="5548313"/>
          <p14:tracePt t="68728" x="8289925" y="5565775"/>
          <p14:tracePt t="68736" x="8289925" y="5581650"/>
          <p14:tracePt t="68744" x="8289925" y="5599113"/>
          <p14:tracePt t="68752" x="8289925" y="5614988"/>
          <p14:tracePt t="68760" x="8289925" y="5632450"/>
          <p14:tracePt t="68768" x="8289925" y="5649913"/>
          <p14:tracePt t="68776" x="8289925" y="5661025"/>
          <p14:tracePt t="68785" x="8289925" y="5672138"/>
          <p14:tracePt t="68792" x="8289925" y="5683250"/>
          <p14:tracePt t="68800" x="8289925" y="5694363"/>
          <p14:tracePt t="68808" x="8289925" y="5700713"/>
          <p14:tracePt t="68816" x="8294688" y="5716588"/>
          <p14:tracePt t="68826" x="8294688" y="5727700"/>
          <p14:tracePt t="68832" x="8294688" y="5745163"/>
          <p14:tracePt t="68842" x="8294688" y="5749925"/>
          <p14:tracePt t="68849" x="8301038" y="5767388"/>
          <p14:tracePt t="68857" x="8301038" y="5773738"/>
          <p14:tracePt t="68864" x="8301038" y="5789613"/>
          <p14:tracePt t="68873" x="8301038" y="5800725"/>
          <p14:tracePt t="68880" x="8301038" y="5818188"/>
          <p14:tracePt t="68889" x="8301038" y="5840413"/>
          <p14:tracePt t="68896" x="8301038" y="5857875"/>
          <p14:tracePt t="68905" x="8307388" y="5880100"/>
          <p14:tracePt t="68912" x="8312150" y="5895975"/>
          <p14:tracePt t="68920" x="8312150" y="5913438"/>
          <p14:tracePt t="68928" x="8312150" y="5935663"/>
          <p14:tracePt t="68936" x="8318500" y="5953125"/>
          <p14:tracePt t="68944" x="8318500" y="5964238"/>
          <p14:tracePt t="68953" x="8323263" y="5981700"/>
          <p14:tracePt t="68960" x="8329613" y="5997575"/>
          <p14:tracePt t="68968" x="8334375" y="6015038"/>
          <p14:tracePt t="68976" x="8334375" y="6026150"/>
          <p14:tracePt t="68984" x="8334375" y="6037263"/>
          <p14:tracePt t="68992" x="8334375" y="6043613"/>
          <p14:tracePt t="69000" x="8334375" y="6054725"/>
          <p14:tracePt t="69008" x="8334375" y="6059488"/>
          <p14:tracePt t="69016" x="8334375" y="6065838"/>
          <p14:tracePt t="69024" x="8340725" y="6070600"/>
          <p14:tracePt t="69032" x="8340725" y="6081713"/>
          <p14:tracePt t="69040" x="8345488" y="6088063"/>
          <p14:tracePt t="69056" x="8345488" y="6092825"/>
          <p14:tracePt t="69104" x="8345488" y="6099175"/>
          <p14:tracePt t="69112" x="8345488" y="6105525"/>
          <p14:tracePt t="69120" x="8345488" y="6110288"/>
          <p14:tracePt t="69128" x="8345488" y="6116638"/>
          <p14:tracePt t="69144" x="8345488" y="6127750"/>
          <p14:tracePt t="69160" x="8351838" y="6132513"/>
          <p14:tracePt t="69168" x="8356600" y="6143625"/>
          <p14:tracePt t="69176" x="8356600" y="6149975"/>
          <p14:tracePt t="69184" x="8356600" y="6154738"/>
          <p14:tracePt t="69192" x="8356600" y="6161088"/>
          <p14:tracePt t="69200" x="8356600" y="6165850"/>
          <p14:tracePt t="69208" x="8362950" y="6172200"/>
          <p14:tracePt t="69224" x="8362950" y="61785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E71CE8-26A2-44F9-97AA-36FE76DAE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583" y="169120"/>
            <a:ext cx="4536504" cy="6519760"/>
          </a:xfrm>
          <a:prstGeom prst="rect">
            <a:avLst/>
          </a:prstGeom>
        </p:spPr>
      </p:pic>
      <p:sp>
        <p:nvSpPr>
          <p:cNvPr id="3" name="矢印: 右 2">
            <a:extLst>
              <a:ext uri="{FF2B5EF4-FFF2-40B4-BE49-F238E27FC236}">
                <a16:creationId xmlns:a16="http://schemas.microsoft.com/office/drawing/2014/main" id="{63906EE8-79EF-42B8-BFCB-2A0C5C90E716}"/>
              </a:ext>
            </a:extLst>
          </p:cNvPr>
          <p:cNvSpPr/>
          <p:nvPr/>
        </p:nvSpPr>
        <p:spPr bwMode="auto">
          <a:xfrm>
            <a:off x="179512" y="872716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24D62521-A77A-4D72-B531-B54D7709383D}"/>
              </a:ext>
            </a:extLst>
          </p:cNvPr>
          <p:cNvSpPr/>
          <p:nvPr/>
        </p:nvSpPr>
        <p:spPr bwMode="auto">
          <a:xfrm>
            <a:off x="179512" y="1340768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D8281CF4-A990-4058-9DC5-1ECC264AEC88}"/>
              </a:ext>
            </a:extLst>
          </p:cNvPr>
          <p:cNvSpPr/>
          <p:nvPr/>
        </p:nvSpPr>
        <p:spPr bwMode="auto">
          <a:xfrm>
            <a:off x="179512" y="1591009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A0B6F36-8DBF-4CAB-B85D-DAFC2450257A}"/>
              </a:ext>
            </a:extLst>
          </p:cNvPr>
          <p:cNvSpPr/>
          <p:nvPr/>
        </p:nvSpPr>
        <p:spPr bwMode="auto">
          <a:xfrm>
            <a:off x="179512" y="2085864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A14C8A18-92C5-49EA-ACBE-1BEDBD87A151}"/>
              </a:ext>
            </a:extLst>
          </p:cNvPr>
          <p:cNvSpPr/>
          <p:nvPr/>
        </p:nvSpPr>
        <p:spPr bwMode="auto">
          <a:xfrm>
            <a:off x="177094" y="4837753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D2BEDEC3-16B7-4E6D-A282-C4996D92D892}"/>
              </a:ext>
            </a:extLst>
          </p:cNvPr>
          <p:cNvSpPr/>
          <p:nvPr/>
        </p:nvSpPr>
        <p:spPr bwMode="auto">
          <a:xfrm>
            <a:off x="177094" y="4976789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817F863D-69CD-43FF-AA41-A7707856DED2}"/>
              </a:ext>
            </a:extLst>
          </p:cNvPr>
          <p:cNvSpPr/>
          <p:nvPr/>
        </p:nvSpPr>
        <p:spPr bwMode="auto">
          <a:xfrm>
            <a:off x="177094" y="5230987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81A7BC75-6FF1-40A7-AF77-D5A8FB6CF1E2}"/>
              </a:ext>
            </a:extLst>
          </p:cNvPr>
          <p:cNvSpPr/>
          <p:nvPr/>
        </p:nvSpPr>
        <p:spPr bwMode="auto">
          <a:xfrm>
            <a:off x="179512" y="5331929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B47030AE-982B-4390-B5AE-B65F4B9ED09D}"/>
              </a:ext>
            </a:extLst>
          </p:cNvPr>
          <p:cNvSpPr/>
          <p:nvPr/>
        </p:nvSpPr>
        <p:spPr bwMode="auto">
          <a:xfrm>
            <a:off x="187574" y="5805264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05FD1A28-A813-4EBF-9478-FEF287D6B56A}"/>
              </a:ext>
            </a:extLst>
          </p:cNvPr>
          <p:cNvSpPr/>
          <p:nvPr/>
        </p:nvSpPr>
        <p:spPr bwMode="auto">
          <a:xfrm>
            <a:off x="181125" y="2919965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81BA586F-51BF-40D0-A6B7-A4667F1EAC60}"/>
              </a:ext>
            </a:extLst>
          </p:cNvPr>
          <p:cNvSpPr/>
          <p:nvPr/>
        </p:nvSpPr>
        <p:spPr bwMode="auto">
          <a:xfrm>
            <a:off x="170645" y="3982339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39797A20-22A9-4BAF-B75E-2E138B40F297}"/>
              </a:ext>
            </a:extLst>
          </p:cNvPr>
          <p:cNvSpPr/>
          <p:nvPr/>
        </p:nvSpPr>
        <p:spPr bwMode="auto">
          <a:xfrm>
            <a:off x="170645" y="4223287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8E56BF31-9471-453A-A72B-432CAE683516}"/>
              </a:ext>
            </a:extLst>
          </p:cNvPr>
          <p:cNvSpPr/>
          <p:nvPr/>
        </p:nvSpPr>
        <p:spPr bwMode="auto">
          <a:xfrm>
            <a:off x="178410" y="2796991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F6E96B43-707A-4677-9FEE-078493E6C93A}"/>
              </a:ext>
            </a:extLst>
          </p:cNvPr>
          <p:cNvSpPr/>
          <p:nvPr/>
        </p:nvSpPr>
        <p:spPr bwMode="auto">
          <a:xfrm>
            <a:off x="183543" y="2663496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C3472709-291F-4BA2-9B8E-434700733F36}"/>
              </a:ext>
            </a:extLst>
          </p:cNvPr>
          <p:cNvSpPr/>
          <p:nvPr/>
        </p:nvSpPr>
        <p:spPr bwMode="auto">
          <a:xfrm>
            <a:off x="177094" y="2425027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E6167572-F61A-40F7-B3DB-27D5EF7EFA33}"/>
              </a:ext>
            </a:extLst>
          </p:cNvPr>
          <p:cNvSpPr/>
          <p:nvPr/>
        </p:nvSpPr>
        <p:spPr bwMode="auto">
          <a:xfrm>
            <a:off x="177094" y="1474565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D83023DE-25BC-4168-84C2-2674DBEA2C06}"/>
              </a:ext>
            </a:extLst>
          </p:cNvPr>
          <p:cNvSpPr/>
          <p:nvPr/>
        </p:nvSpPr>
        <p:spPr>
          <a:xfrm>
            <a:off x="146833" y="329296"/>
            <a:ext cx="2416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18 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都道府県で前週より増加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037EC8C-0E4F-410C-BCAA-6A381F33DB81}"/>
              </a:ext>
            </a:extLst>
          </p:cNvPr>
          <p:cNvSpPr/>
          <p:nvPr/>
        </p:nvSpPr>
        <p:spPr bwMode="auto">
          <a:xfrm>
            <a:off x="4283968" y="568545"/>
            <a:ext cx="720080" cy="6172823"/>
          </a:xfrm>
          <a:prstGeom prst="rect">
            <a:avLst/>
          </a:prstGeom>
          <a:noFill/>
          <a:ln w="25400" cap="sq" cmpd="sng" algn="ctr">
            <a:solidFill>
              <a:srgbClr val="CC00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A3C4910B-CED0-4FD1-AF49-6AED4868DEE7}"/>
              </a:ext>
            </a:extLst>
          </p:cNvPr>
          <p:cNvSpPr/>
          <p:nvPr/>
        </p:nvSpPr>
        <p:spPr bwMode="auto">
          <a:xfrm>
            <a:off x="177094" y="2213818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FDF6A948-E76B-41DA-B18C-EA17F9A457EB}"/>
              </a:ext>
            </a:extLst>
          </p:cNvPr>
          <p:cNvSpPr/>
          <p:nvPr/>
        </p:nvSpPr>
        <p:spPr bwMode="auto">
          <a:xfrm>
            <a:off x="170645" y="4361387"/>
            <a:ext cx="360040" cy="72008"/>
          </a:xfrm>
          <a:prstGeom prst="right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E839C10-CEC1-415C-86D3-5C86E065A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938" y="1550883"/>
            <a:ext cx="3647417" cy="3139824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61F2C5F-1213-4C22-835C-E4F5298D6442}"/>
              </a:ext>
            </a:extLst>
          </p:cNvPr>
          <p:cNvSpPr/>
          <p:nvPr/>
        </p:nvSpPr>
        <p:spPr>
          <a:xfrm>
            <a:off x="5092985" y="634385"/>
            <a:ext cx="2287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11/13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～</a:t>
            </a:r>
            <a:r>
              <a:rPr lang="en-US" altLang="ja-JP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11/19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（第</a:t>
            </a:r>
            <a:r>
              <a:rPr lang="en-US" altLang="ja-JP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46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週）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D700DE2-F972-42DF-BD07-EB4678145E53}"/>
              </a:ext>
            </a:extLst>
          </p:cNvPr>
          <p:cNvSpPr/>
          <p:nvPr/>
        </p:nvSpPr>
        <p:spPr bwMode="auto">
          <a:xfrm>
            <a:off x="5220072" y="3654956"/>
            <a:ext cx="144016" cy="6403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C5C997A-AE81-44B6-8F47-9DACCB1DD7CD}"/>
              </a:ext>
            </a:extLst>
          </p:cNvPr>
          <p:cNvSpPr/>
          <p:nvPr/>
        </p:nvSpPr>
        <p:spPr bwMode="auto">
          <a:xfrm rot="1430286">
            <a:off x="5293997" y="4117450"/>
            <a:ext cx="169591" cy="4596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36C15F1A-F675-49E5-B8B3-B1861045654F}"/>
              </a:ext>
            </a:extLst>
          </p:cNvPr>
          <p:cNvSpPr/>
          <p:nvPr/>
        </p:nvSpPr>
        <p:spPr bwMode="auto">
          <a:xfrm>
            <a:off x="5236247" y="4048322"/>
            <a:ext cx="285092" cy="1713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68E4F676-D75E-4339-83A1-C99FDF29474C}"/>
              </a:ext>
            </a:extLst>
          </p:cNvPr>
          <p:cNvSpPr/>
          <p:nvPr/>
        </p:nvSpPr>
        <p:spPr bwMode="auto">
          <a:xfrm rot="21126990">
            <a:off x="5302474" y="4066058"/>
            <a:ext cx="267243" cy="1255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B3915A0-CC71-4222-834C-58BA009B3B48}"/>
              </a:ext>
            </a:extLst>
          </p:cNvPr>
          <p:cNvSpPr/>
          <p:nvPr/>
        </p:nvSpPr>
        <p:spPr>
          <a:xfrm>
            <a:off x="98096" y="6488668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5/15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5" name="オーディオ 24">
            <a:hlinkClick r:id="" action="ppaction://media"/>
            <a:extLst>
              <a:ext uri="{FF2B5EF4-FFF2-40B4-BE49-F238E27FC236}">
                <a16:creationId xmlns:a16="http://schemas.microsoft.com/office/drawing/2014/main" id="{902C711B-E942-4151-AA8E-9D7DB5C3D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5"/>
    </mc:Choice>
    <mc:Fallback xmlns="">
      <p:transition spd="slow" advTm="2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20" x="8356600" y="6178550"/>
          <p14:tracePt t="1424" x="8307388" y="6161088"/>
          <p14:tracePt t="1432" x="8228013" y="6132513"/>
          <p14:tracePt t="1441" x="8143875" y="6121400"/>
          <p14:tracePt t="1449" x="8075613" y="6110288"/>
          <p14:tracePt t="1457" x="7997825" y="6092825"/>
          <p14:tracePt t="1464" x="7947025" y="6081713"/>
          <p14:tracePt t="1472" x="7891463" y="6076950"/>
          <p14:tracePt t="1480" x="7840663" y="6059488"/>
          <p14:tracePt t="1489" x="7778750" y="6043613"/>
          <p14:tracePt t="1496" x="7721600" y="6026150"/>
          <p14:tracePt t="1506" x="7677150" y="6015038"/>
          <p14:tracePt t="1512" x="7632700" y="5997575"/>
          <p14:tracePt t="1521" x="7575550" y="5986463"/>
          <p14:tracePt t="1528" x="7531100" y="5970588"/>
          <p14:tracePt t="1537" x="7486650" y="5953125"/>
          <p14:tracePt t="1544" x="7446963" y="5924550"/>
          <p14:tracePt t="1553" x="7413625" y="5895975"/>
          <p14:tracePt t="1560" x="7385050" y="5868988"/>
          <p14:tracePt t="1569" x="7345363" y="5829300"/>
          <p14:tracePt t="1576" x="7305675" y="5795963"/>
          <p14:tracePt t="1585" x="7272338" y="5745163"/>
          <p14:tracePt t="1592" x="7243763" y="5705475"/>
          <p14:tracePt t="1602" x="7205663" y="5672138"/>
          <p14:tracePt t="1608" x="7165975" y="5621338"/>
          <p14:tracePt t="1617" x="7121525" y="5581650"/>
          <p14:tracePt t="1624" x="7081838" y="5541963"/>
          <p14:tracePt t="1633" x="7031038" y="5503863"/>
          <p14:tracePt t="1640" x="6997700" y="5468938"/>
          <p14:tracePt t="1649" x="6969125" y="5446713"/>
          <p14:tracePt t="1656" x="6935788" y="5407025"/>
          <p14:tracePt t="1664" x="6913563" y="5380038"/>
          <p14:tracePt t="1672" x="6896100" y="5357813"/>
          <p14:tracePt t="1680" x="6878638" y="5329238"/>
          <p14:tracePt t="1689" x="6867525" y="5300663"/>
          <p14:tracePt t="1697" x="6845300" y="5278438"/>
          <p14:tracePt t="1705" x="6827838" y="5256213"/>
          <p14:tracePt t="1712" x="6811963" y="5238750"/>
          <p14:tracePt t="1720" x="6805613" y="5216525"/>
          <p14:tracePt t="1731" x="6789738" y="5187950"/>
          <p14:tracePt t="1739" x="6778625" y="5172075"/>
          <p14:tracePt t="1744" x="6772275" y="5143500"/>
          <p14:tracePt t="1752" x="6754813" y="5110163"/>
          <p14:tracePt t="1760" x="6738938" y="5070475"/>
          <p14:tracePt t="1772" x="6710363" y="5030788"/>
          <p14:tracePt t="1781" x="6688138" y="4986338"/>
          <p14:tracePt t="1784" x="6659563" y="4941888"/>
          <p14:tracePt t="1792" x="6643688" y="4906963"/>
          <p14:tracePt t="1800" x="6626225" y="4867275"/>
          <p14:tracePt t="1808" x="6615113" y="4833938"/>
          <p14:tracePt t="1816" x="6597650" y="4800600"/>
          <p14:tracePt t="1824" x="6581775" y="4760913"/>
          <p14:tracePt t="1832" x="6570663" y="4727575"/>
          <p14:tracePt t="1840" x="6553200" y="4687888"/>
          <p14:tracePt t="1848" x="6535738" y="4654550"/>
          <p14:tracePt t="1856" x="6519863" y="4614863"/>
          <p14:tracePt t="1865" x="6502400" y="4570413"/>
          <p14:tracePt t="1872" x="6484938" y="4537075"/>
          <p14:tracePt t="1880" x="6462713" y="4486275"/>
          <p14:tracePt t="1889" x="6429375" y="4446588"/>
          <p14:tracePt t="1896" x="6400800" y="4395788"/>
          <p14:tracePt t="1906" x="6373813" y="4351338"/>
          <p14:tracePt t="1913" x="6356350" y="4316413"/>
          <p14:tracePt t="1921" x="6338888" y="4278313"/>
          <p14:tracePt t="1929" x="6323013" y="4238625"/>
          <p14:tracePt t="1937" x="6305550" y="4194175"/>
          <p14:tracePt t="1945" x="6276975" y="4148138"/>
          <p14:tracePt t="1952" x="6254750" y="4097338"/>
          <p14:tracePt t="1960" x="6238875" y="4052888"/>
          <p14:tracePt t="1975" x="6216650" y="4013200"/>
          <p14:tracePt t="1982" x="6199188" y="3962400"/>
          <p14:tracePt t="1984" x="6181725" y="3924300"/>
          <p14:tracePt t="1992" x="6159500" y="3889375"/>
          <p14:tracePt t="2000" x="6143625" y="3856038"/>
          <p14:tracePt t="2008" x="6108700" y="3816350"/>
          <p14:tracePt t="2017" x="6081713" y="3778250"/>
          <p14:tracePt t="2024" x="6046788" y="3732213"/>
          <p14:tracePt t="2038" x="6019800" y="3705225"/>
          <p14:tracePt t="2046" x="5991225" y="3665538"/>
          <p14:tracePt t="2048" x="5969000" y="3643313"/>
          <p14:tracePt t="2059" x="5946775" y="3608388"/>
          <p14:tracePt t="2065" x="5929313" y="3586163"/>
          <p14:tracePt t="2072" x="5907088" y="3557588"/>
          <p14:tracePt t="2081" x="5884863" y="3530600"/>
          <p14:tracePt t="2089" x="5861050" y="3495675"/>
          <p14:tracePt t="2098" x="5834063" y="3468688"/>
          <p14:tracePt t="2105" x="5811838" y="3440113"/>
          <p14:tracePt t="2113" x="5788025" y="3411538"/>
          <p14:tracePt t="2122" x="5765800" y="3389313"/>
          <p14:tracePt t="2128" x="5743575" y="3367088"/>
          <p14:tracePt t="2136" x="5721350" y="3338513"/>
          <p14:tracePt t="2145" x="5703888" y="3311525"/>
          <p14:tracePt t="2152" x="5681663" y="3282950"/>
          <p14:tracePt t="2161" x="5659438" y="3260725"/>
          <p14:tracePt t="2168" x="5630863" y="3227388"/>
          <p14:tracePt t="2177" x="5608638" y="3198813"/>
          <p14:tracePt t="2184" x="5586413" y="3176588"/>
          <p14:tracePt t="2192" x="5564188" y="3141663"/>
          <p14:tracePt t="2200" x="5553075" y="3125788"/>
          <p14:tracePt t="2208" x="5524500" y="3092450"/>
          <p14:tracePt t="2216" x="5502275" y="3057525"/>
          <p14:tracePt t="2224" x="5480050" y="3030538"/>
          <p14:tracePt t="2232" x="5457825" y="2995613"/>
          <p14:tracePt t="2240" x="5434013" y="2962275"/>
          <p14:tracePt t="2248" x="5411788" y="2933700"/>
          <p14:tracePt t="2256" x="5389563" y="2900363"/>
          <p14:tracePt t="2264" x="5360988" y="2871788"/>
          <p14:tracePt t="2272" x="5334000" y="2838450"/>
          <p14:tracePt t="2280" x="5305425" y="2805113"/>
          <p14:tracePt t="2289" x="5276850" y="2776538"/>
          <p14:tracePt t="2296" x="5254625" y="2754313"/>
          <p14:tracePt t="2304" x="5238750" y="2736850"/>
          <p14:tracePt t="2312" x="5210175" y="2714625"/>
          <p14:tracePt t="2321" x="5199063" y="2698750"/>
          <p14:tracePt t="2329" x="5181600" y="2681288"/>
          <p14:tracePt t="2336" x="5170488" y="2670175"/>
          <p14:tracePt t="2344" x="5164138" y="2647950"/>
          <p14:tracePt t="2353" x="5153025" y="2625725"/>
          <p14:tracePt t="2360" x="5148263" y="2614613"/>
          <p14:tracePt t="2369" x="5141913" y="2597150"/>
          <p14:tracePt t="2376" x="5137150" y="2579688"/>
          <p14:tracePt t="2384" x="5137150" y="2568575"/>
          <p14:tracePt t="2392" x="5130800" y="2557463"/>
          <p14:tracePt t="2401" x="5130800" y="2552700"/>
          <p14:tracePt t="2409" x="5130800" y="2541588"/>
          <p14:tracePt t="2416" x="5130800" y="2528888"/>
          <p14:tracePt t="2424" x="5130800" y="2513013"/>
          <p14:tracePt t="2433" x="5126038" y="2501900"/>
          <p14:tracePt t="2440" x="5119688" y="2495550"/>
          <p14:tracePt t="2448" x="5114925" y="2484438"/>
          <p14:tracePt t="2456" x="5114925" y="2479675"/>
          <p14:tracePt t="2473" x="5114925" y="2473325"/>
          <p14:tracePt t="2480" x="5114925" y="2466975"/>
          <p14:tracePt t="2505" x="5114925" y="2462213"/>
          <p14:tracePt t="2528" x="5114925" y="2455863"/>
          <p14:tracePt t="2561" x="5114925" y="2451100"/>
          <p14:tracePt t="2584" x="5114925" y="2444750"/>
          <p14:tracePt t="2625" x="5114925" y="2439988"/>
          <p14:tracePt t="9923" x="5114925" y="2428875"/>
          <p14:tracePt t="9932" x="5114925" y="2411413"/>
          <p14:tracePt t="9940" x="5114925" y="2400300"/>
          <p14:tracePt t="9944" x="5114925" y="2393950"/>
          <p14:tracePt t="9955" x="5114925" y="2382838"/>
          <p14:tracePt t="9961" x="5119688" y="2366963"/>
          <p14:tracePt t="9972" x="5119688" y="2344738"/>
          <p14:tracePt t="9976" x="5119688" y="2320925"/>
          <p14:tracePt t="9987" x="5119688" y="2287588"/>
          <p14:tracePt t="9996" x="5119688" y="2259013"/>
          <p14:tracePt t="10000" x="5119688" y="2225675"/>
          <p14:tracePt t="10012" x="5130800" y="2185988"/>
          <p14:tracePt t="10016" x="5137150" y="2147888"/>
          <p14:tracePt t="10029" x="5141913" y="2108200"/>
          <p14:tracePt t="10034" x="5148263" y="2063750"/>
          <p14:tracePt t="10040" x="5153025" y="2024063"/>
          <p14:tracePt t="10049" x="5159375" y="1990725"/>
          <p14:tracePt t="10057" x="5164138" y="1951038"/>
          <p14:tracePt t="10064" x="5176838" y="1922463"/>
          <p14:tracePt t="10073" x="5187950" y="1882775"/>
          <p14:tracePt t="10081" x="5187950" y="1860550"/>
          <p14:tracePt t="10088" x="5192713" y="1838325"/>
          <p14:tracePt t="10097" x="5192713" y="1816100"/>
          <p14:tracePt t="10108" x="5192713" y="1798638"/>
          <p14:tracePt t="10112" x="5192713" y="1781175"/>
          <p14:tracePt t="10121" x="5192713" y="1765300"/>
          <p14:tracePt t="10129" x="5192713" y="1754188"/>
          <p14:tracePt t="10137" x="5192713" y="1736725"/>
          <p14:tracePt t="10146" x="5199063" y="1731963"/>
          <p14:tracePt t="10152" x="5199063" y="1720850"/>
          <p14:tracePt t="10160" x="5199063" y="1703388"/>
          <p14:tracePt t="10169" x="5199063" y="1681163"/>
          <p14:tracePt t="10176" x="5199063" y="1670050"/>
          <p14:tracePt t="10185" x="5199063" y="1652588"/>
          <p14:tracePt t="10192" x="5192713" y="1624013"/>
          <p14:tracePt t="10201" x="5192713" y="1601788"/>
          <p14:tracePt t="10208" x="5187950" y="1585913"/>
          <p14:tracePt t="10217" x="5187950" y="1568450"/>
          <p14:tracePt t="10225" x="5181600" y="1546225"/>
          <p14:tracePt t="10232" x="5181600" y="1535113"/>
          <p14:tracePt t="10241" x="5181600" y="1517650"/>
          <p14:tracePt t="10249" x="5181600" y="1506538"/>
          <p14:tracePt t="10257" x="5181600" y="1495425"/>
          <p14:tracePt t="10265" x="5181600" y="1477963"/>
          <p14:tracePt t="10272" x="5181600" y="1466850"/>
          <p14:tracePt t="10281" x="5176838" y="1455738"/>
          <p14:tracePt t="10288" x="5176838" y="1444625"/>
          <p14:tracePt t="10297" x="5176838" y="1433513"/>
          <p14:tracePt t="10304" x="5176838" y="1416050"/>
          <p14:tracePt t="10313" x="5176838" y="1400175"/>
          <p14:tracePt t="10321" x="5181600" y="1371600"/>
          <p14:tracePt t="10329" x="5187950" y="1331913"/>
          <p14:tracePt t="10336" x="5192713" y="1298575"/>
          <p14:tracePt t="10345" x="5192713" y="1258888"/>
          <p14:tracePt t="10355" x="5192713" y="1225550"/>
          <p14:tracePt t="10364" x="5192713" y="1196975"/>
          <p14:tracePt t="10368" x="5203825" y="1181100"/>
          <p14:tracePt t="10376" x="5203825" y="1163638"/>
          <p14:tracePt t="10384" x="5214938" y="1152525"/>
          <p14:tracePt t="10392" x="5214938" y="1146175"/>
          <p14:tracePt t="10400" x="5221288" y="1135063"/>
          <p14:tracePt t="10408" x="5232400" y="1123950"/>
          <p14:tracePt t="10416" x="5238750" y="1112838"/>
          <p14:tracePt t="10425" x="5249863" y="1108075"/>
          <p14:tracePt t="10432" x="5260975" y="1090613"/>
          <p14:tracePt t="10440" x="5265738" y="1084263"/>
          <p14:tracePt t="10448" x="5276850" y="1073150"/>
          <p14:tracePt t="10456" x="5276850" y="1062038"/>
          <p14:tracePt t="10464" x="5283200" y="1062038"/>
          <p14:tracePt t="10472" x="5283200" y="1057275"/>
          <p14:tracePt t="10504" x="5287963" y="1057275"/>
          <p14:tracePt t="10560" x="5287963" y="1050925"/>
          <p14:tracePt t="10568" x="5287963" y="1046163"/>
          <p14:tracePt t="10600" x="5287963" y="1039813"/>
          <p14:tracePt t="10616" x="5287963" y="1035050"/>
          <p14:tracePt t="10641" x="5294313" y="1028700"/>
          <p14:tracePt t="13576" x="5283200" y="1017588"/>
          <p14:tracePt t="13584" x="5232400" y="1000125"/>
          <p14:tracePt t="13592" x="5203825" y="995363"/>
          <p14:tracePt t="13600" x="5164138" y="984250"/>
          <p14:tracePt t="13609" x="5130800" y="973138"/>
          <p14:tracePt t="13617" x="5097463" y="966788"/>
          <p14:tracePt t="13624" x="5068888" y="955675"/>
          <p14:tracePt t="13632" x="5035550" y="949325"/>
          <p14:tracePt t="13640" x="5018088" y="944563"/>
          <p14:tracePt t="13649" x="4991100" y="933450"/>
          <p14:tracePt t="13656" x="4984750" y="933450"/>
          <p14:tracePt t="13664" x="4973638" y="933450"/>
          <p14:tracePt t="13672" x="4968875" y="927100"/>
          <p14:tracePt t="13680" x="4962525" y="927100"/>
          <p14:tracePt t="13704" x="4951413" y="922338"/>
          <p14:tracePt t="13728" x="4940300" y="922338"/>
          <p14:tracePt t="13744" x="4933950" y="922338"/>
          <p14:tracePt t="13752" x="4922838" y="922338"/>
          <p14:tracePt t="13760" x="4918075" y="922338"/>
          <p14:tracePt t="13769" x="4918075" y="915988"/>
          <p14:tracePt t="13776" x="4906963" y="915988"/>
          <p14:tracePt t="13784" x="4900613" y="915988"/>
          <p14:tracePt t="13793" x="4889500" y="911225"/>
          <p14:tracePt t="13800" x="4878388" y="911225"/>
          <p14:tracePt t="13808" x="4860925" y="904875"/>
          <p14:tracePt t="13816" x="4849813" y="904875"/>
          <p14:tracePt t="13824" x="4838700" y="904875"/>
          <p14:tracePt t="13832" x="4833938" y="900113"/>
          <p14:tracePt t="13840" x="4822825" y="900113"/>
          <p14:tracePt t="13848" x="4810125" y="900113"/>
          <p14:tracePt t="13856" x="4794250" y="893763"/>
          <p14:tracePt t="13864" x="4783138" y="893763"/>
          <p14:tracePt t="13872" x="4772025" y="893763"/>
          <p14:tracePt t="13880" x="4760913" y="893763"/>
          <p14:tracePt t="13888" x="4749800" y="893763"/>
          <p14:tracePt t="13896" x="4737100" y="887413"/>
          <p14:tracePt t="13904" x="4721225" y="887413"/>
          <p14:tracePt t="13912" x="4703763" y="882650"/>
          <p14:tracePt t="13920" x="4687888" y="882650"/>
          <p14:tracePt t="13928" x="4670425" y="876300"/>
          <p14:tracePt t="13936" x="4652963" y="876300"/>
          <p14:tracePt t="13944" x="4641850" y="876300"/>
          <p14:tracePt t="13953" x="4630738" y="876300"/>
          <p14:tracePt t="13960" x="4619625" y="876300"/>
          <p14:tracePt t="13968" x="4608513" y="876300"/>
          <p14:tracePt t="13976" x="4597400" y="876300"/>
          <p14:tracePt t="13985" x="4579938" y="876300"/>
          <p14:tracePt t="13992" x="4568825" y="876300"/>
          <p14:tracePt t="14000" x="4557713" y="876300"/>
          <p14:tracePt t="14009" x="4546600" y="876300"/>
          <p14:tracePt t="14016" x="4535488" y="871538"/>
          <p14:tracePt t="14024" x="4524375" y="871538"/>
          <p14:tracePt t="14032" x="4513263" y="871538"/>
          <p14:tracePt t="14040" x="4495800" y="871538"/>
          <p14:tracePt t="14048" x="4491038" y="871538"/>
          <p14:tracePt t="14056" x="4484688" y="871538"/>
          <p14:tracePt t="14064" x="4473575" y="871538"/>
          <p14:tracePt t="14072" x="4462463" y="871538"/>
          <p14:tracePt t="14081" x="4445000" y="871538"/>
          <p14:tracePt t="14088" x="4429125" y="871538"/>
          <p14:tracePt t="14097" x="4418013" y="871538"/>
          <p14:tracePt t="14109" x="4411663" y="871538"/>
          <p14:tracePt t="14113" x="4406900" y="871538"/>
          <p14:tracePt t="14120" x="4400550" y="871538"/>
          <p14:tracePt t="14128" x="4389438" y="871538"/>
          <p14:tracePt t="14136" x="4383088" y="871538"/>
          <p14:tracePt t="14144" x="4378325" y="871538"/>
          <p14:tracePt t="14152" x="4367213" y="871538"/>
          <p14:tracePt t="14160" x="4360863" y="871538"/>
          <p14:tracePt t="14168" x="4356100" y="871538"/>
          <p14:tracePt t="14176" x="4344988" y="871538"/>
          <p14:tracePt t="14185" x="4333875" y="871538"/>
          <p14:tracePt t="14193" x="4316413" y="871538"/>
          <p14:tracePt t="14200" x="4298950" y="876300"/>
          <p14:tracePt t="14210" x="4294188" y="876300"/>
          <p14:tracePt t="14217" x="4271963" y="882650"/>
          <p14:tracePt t="14225" x="4265613" y="882650"/>
          <p14:tracePt t="14232" x="4248150" y="887413"/>
          <p14:tracePt t="14241" x="4237038" y="887413"/>
          <p14:tracePt t="14259" x="4225925" y="887413"/>
          <p14:tracePt t="14267" x="4225925" y="893763"/>
          <p14:tracePt t="14276" x="4221163" y="893763"/>
          <p14:tracePt t="14291" x="4214813" y="893763"/>
          <p14:tracePt t="14300" x="4214813" y="900113"/>
          <p14:tracePt t="14304" x="4210050" y="900113"/>
          <p14:tracePt t="14312" x="4203700" y="900113"/>
          <p14:tracePt t="14320" x="4198938" y="900113"/>
          <p14:tracePt t="14329" x="4192588" y="904875"/>
          <p14:tracePt t="14336" x="4181475" y="911225"/>
          <p14:tracePt t="14344" x="4175125" y="911225"/>
          <p14:tracePt t="14353" x="4170363" y="911225"/>
          <p14:tracePt t="14360" x="4164013" y="915988"/>
          <p14:tracePt t="14385" x="4152900" y="922338"/>
          <p14:tracePt t="14451" x="4141788" y="927100"/>
          <p14:tracePt t="14464" x="4130675" y="927100"/>
          <p14:tracePt t="14467" x="4113213" y="933450"/>
          <p14:tracePt t="14475" x="4108450" y="938213"/>
          <p14:tracePt t="14485" x="4090988" y="938213"/>
          <p14:tracePt t="14492" x="4079875" y="944563"/>
          <p14:tracePt t="14507" x="4068763" y="949325"/>
          <p14:tracePt t="14517" x="4064000" y="955675"/>
          <p14:tracePt t="14521" x="4057650" y="955675"/>
          <p14:tracePt t="14537" x="4052888" y="955675"/>
          <p14:tracePt t="14545" x="4052888" y="962025"/>
          <p14:tracePt t="14553" x="4046538" y="962025"/>
          <p14:tracePt t="14569" x="4046538" y="966788"/>
          <p14:tracePt t="14595" x="4040188" y="973138"/>
          <p14:tracePt t="23989" x="4057650" y="973138"/>
          <p14:tracePt t="23992" x="4079875" y="977900"/>
          <p14:tracePt t="24000" x="4097338" y="984250"/>
          <p14:tracePt t="24010" x="4119563" y="989013"/>
          <p14:tracePt t="24017" x="4137025" y="989013"/>
          <p14:tracePt t="24027" x="4152900" y="989013"/>
          <p14:tracePt t="24033" x="4170363" y="989013"/>
          <p14:tracePt t="24043" x="4181475" y="995363"/>
          <p14:tracePt t="24121" x="4186238" y="995363"/>
          <p14:tracePt t="24136" x="4198938" y="995363"/>
          <p14:tracePt t="24148" x="4214813" y="995363"/>
          <p14:tracePt t="24155" x="4237038" y="995363"/>
          <p14:tracePt t="24160" x="4254500" y="995363"/>
          <p14:tracePt t="24168" x="4276725" y="995363"/>
          <p14:tracePt t="24177" x="4294188" y="995363"/>
          <p14:tracePt t="24184" x="4316413" y="995363"/>
          <p14:tracePt t="24193" x="4338638" y="995363"/>
          <p14:tracePt t="24200" x="4349750" y="995363"/>
          <p14:tracePt t="24209" x="4360863" y="995363"/>
          <p14:tracePt t="24216" x="4371975" y="1000125"/>
          <p14:tracePt t="24226" x="4383088" y="1000125"/>
          <p14:tracePt t="24232" x="4394200" y="1000125"/>
          <p14:tracePt t="24251" x="4406900" y="1000125"/>
          <p14:tracePt t="24266" x="4411663" y="1000125"/>
          <p14:tracePt t="24275" x="4422775" y="1000125"/>
          <p14:tracePt t="24289" x="4429125" y="1000125"/>
          <p14:tracePt t="24296" x="4433888" y="1000125"/>
          <p14:tracePt t="24304" x="4440238" y="1000125"/>
          <p14:tracePt t="24313" x="4451350" y="1000125"/>
          <p14:tracePt t="24320" x="4462463" y="1000125"/>
          <p14:tracePt t="24328" x="4473575" y="1000125"/>
          <p14:tracePt t="24337" x="4484688" y="1000125"/>
          <p14:tracePt t="24345" x="4495800" y="1000125"/>
          <p14:tracePt t="24353" x="4506913" y="1000125"/>
          <p14:tracePt t="24363" x="4513263" y="1000125"/>
          <p14:tracePt t="24372" x="4518025" y="10001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699FFF1-DBAD-44B2-9080-DBC616055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53" y="59831"/>
            <a:ext cx="8904294" cy="4104456"/>
          </a:xfrm>
          <a:prstGeom prst="rect">
            <a:avLst/>
          </a:prstGeom>
        </p:spPr>
      </p:pic>
      <p:sp>
        <p:nvSpPr>
          <p:cNvPr id="3" name="矢印: 五方向 2">
            <a:extLst>
              <a:ext uri="{FF2B5EF4-FFF2-40B4-BE49-F238E27FC236}">
                <a16:creationId xmlns:a16="http://schemas.microsoft.com/office/drawing/2014/main" id="{3D61ADD5-D100-49D7-8741-BE15D379AE58}"/>
              </a:ext>
            </a:extLst>
          </p:cNvPr>
          <p:cNvSpPr/>
          <p:nvPr/>
        </p:nvSpPr>
        <p:spPr bwMode="auto">
          <a:xfrm rot="5400000">
            <a:off x="6053188" y="1582555"/>
            <a:ext cx="374687" cy="144016"/>
          </a:xfrm>
          <a:prstGeom prst="homePlate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23AB58-5C62-4C33-B577-170268B85721}"/>
              </a:ext>
            </a:extLst>
          </p:cNvPr>
          <p:cNvSpPr/>
          <p:nvPr/>
        </p:nvSpPr>
        <p:spPr>
          <a:xfrm>
            <a:off x="4647787" y="1006275"/>
            <a:ext cx="3185487" cy="387478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18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自然感染の伸びが大きくない</a:t>
            </a:r>
            <a:endParaRPr lang="en-US" altLang="ja-JP" sz="1800" b="1" u="heavy" dirty="0">
              <a:solidFill>
                <a:srgbClr val="CC00CC"/>
              </a:solidFill>
              <a:uFill>
                <a:solidFill>
                  <a:srgbClr val="CC00CC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69EC0B-D9F5-4B7E-BDBE-863EA1CA9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0671" y="4261346"/>
            <a:ext cx="5284286" cy="2536823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7348FA5C-54BC-49CD-9D64-B6DD58799CBD}"/>
              </a:ext>
            </a:extLst>
          </p:cNvPr>
          <p:cNvSpPr/>
          <p:nvPr/>
        </p:nvSpPr>
        <p:spPr bwMode="auto">
          <a:xfrm>
            <a:off x="6208812" y="3462919"/>
            <a:ext cx="207457" cy="504055"/>
          </a:xfrm>
          <a:prstGeom prst="roundRect">
            <a:avLst/>
          </a:prstGeom>
          <a:noFill/>
          <a:ln w="19050" cap="rnd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28ED6D7-71D5-4038-B630-C6F8AC9A929E}"/>
              </a:ext>
            </a:extLst>
          </p:cNvPr>
          <p:cNvSpPr/>
          <p:nvPr/>
        </p:nvSpPr>
        <p:spPr bwMode="auto">
          <a:xfrm>
            <a:off x="8436269" y="3471445"/>
            <a:ext cx="207457" cy="504055"/>
          </a:xfrm>
          <a:prstGeom prst="roundRect">
            <a:avLst/>
          </a:prstGeom>
          <a:noFill/>
          <a:ln w="19050" cap="rnd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14E2441C-E89A-4E76-814A-28F3D76B31ED}"/>
              </a:ext>
            </a:extLst>
          </p:cNvPr>
          <p:cNvSpPr/>
          <p:nvPr/>
        </p:nvSpPr>
        <p:spPr bwMode="auto">
          <a:xfrm>
            <a:off x="3060604" y="3462919"/>
            <a:ext cx="207457" cy="504055"/>
          </a:xfrm>
          <a:prstGeom prst="roundRect">
            <a:avLst/>
          </a:prstGeom>
          <a:noFill/>
          <a:ln w="19050" cap="rnd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FEAF1D-0F28-4AC7-998E-4CA7D456AD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4869160"/>
            <a:ext cx="2410840" cy="158287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A54F9B6-2087-4CD3-A0C7-6974753607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4440164"/>
            <a:ext cx="2410841" cy="428996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33DC73BE-849C-4FC9-8F87-EBEB9391B3A7}"/>
              </a:ext>
            </a:extLst>
          </p:cNvPr>
          <p:cNvSpPr/>
          <p:nvPr/>
        </p:nvSpPr>
        <p:spPr bwMode="auto">
          <a:xfrm rot="5400000">
            <a:off x="1557682" y="3762533"/>
            <a:ext cx="202759" cy="2438644"/>
          </a:xfrm>
          <a:prstGeom prst="roundRect">
            <a:avLst/>
          </a:prstGeom>
          <a:noFill/>
          <a:ln w="19050" cap="rnd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60999C7-4918-4429-BAC7-1ECE653627FA}"/>
              </a:ext>
            </a:extLst>
          </p:cNvPr>
          <p:cNvSpPr/>
          <p:nvPr/>
        </p:nvSpPr>
        <p:spPr>
          <a:xfrm>
            <a:off x="304254" y="4019078"/>
            <a:ext cx="2860078" cy="387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sz="18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2023</a:t>
            </a:r>
            <a:r>
              <a:rPr lang="ja-JP" altLang="en-US" sz="18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年７月（第４回目）</a:t>
            </a:r>
            <a:endParaRPr lang="en-US" altLang="ja-JP" sz="1800" b="1" u="heavy" dirty="0">
              <a:solidFill>
                <a:srgbClr val="CC00CC"/>
              </a:solidFill>
              <a:uFill>
                <a:solidFill>
                  <a:srgbClr val="CC00CC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74CD0A2-8BC0-46F9-9ED3-36B148858BA9}"/>
              </a:ext>
            </a:extLst>
          </p:cNvPr>
          <p:cNvCxnSpPr>
            <a:cxnSpLocks/>
          </p:cNvCxnSpPr>
          <p:nvPr/>
        </p:nvCxnSpPr>
        <p:spPr bwMode="auto">
          <a:xfrm>
            <a:off x="1115616" y="1988840"/>
            <a:ext cx="7528110" cy="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277D392-6F99-4753-967C-B584994BC9BE}"/>
              </a:ext>
            </a:extLst>
          </p:cNvPr>
          <p:cNvSpPr/>
          <p:nvPr/>
        </p:nvSpPr>
        <p:spPr>
          <a:xfrm>
            <a:off x="98096" y="6488668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6/15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C3B3BE5-097F-47BF-AD61-780DEB8ACD5E}"/>
              </a:ext>
            </a:extLst>
          </p:cNvPr>
          <p:cNvSpPr/>
          <p:nvPr/>
        </p:nvSpPr>
        <p:spPr>
          <a:xfrm>
            <a:off x="2555776" y="245209"/>
            <a:ext cx="4213013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N </a:t>
            </a:r>
            <a:r>
              <a:rPr lang="ja-JP" altLang="en-US" sz="3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抗体</a:t>
            </a:r>
            <a:r>
              <a:rPr lang="ja-JP" altLang="en-US" sz="24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（自然感染の指標）</a:t>
            </a:r>
          </a:p>
        </p:txBody>
      </p:sp>
      <p:pic>
        <p:nvPicPr>
          <p:cNvPr id="20" name="オーディオ 19">
            <a:hlinkClick r:id="" action="ppaction://media"/>
            <a:extLst>
              <a:ext uri="{FF2B5EF4-FFF2-40B4-BE49-F238E27FC236}">
                <a16:creationId xmlns:a16="http://schemas.microsoft.com/office/drawing/2014/main" id="{9DE5119E-C093-4BCC-AB70-1983E6251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89"/>
    </mc:Choice>
    <mc:Fallback xmlns="">
      <p:transition spd="slow" advTm="36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85" x="4502150" y="1000125"/>
          <p14:tracePt t="1692" x="4484688" y="1000125"/>
          <p14:tracePt t="1700" x="4468813" y="1000125"/>
          <p14:tracePt t="1708" x="4445000" y="1000125"/>
          <p14:tracePt t="1716" x="4429125" y="1000125"/>
          <p14:tracePt t="1724" x="4411663" y="1000125"/>
          <p14:tracePt t="1732" x="4394200" y="1000125"/>
          <p14:tracePt t="1740" x="4383088" y="1000125"/>
          <p14:tracePt t="1749" x="4371975" y="1000125"/>
          <p14:tracePt t="1756" x="4360863" y="1000125"/>
          <p14:tracePt t="1764" x="4344988" y="995363"/>
          <p14:tracePt t="1772" x="4333875" y="995363"/>
          <p14:tracePt t="1780" x="4316413" y="995363"/>
          <p14:tracePt t="1788" x="4298950" y="995363"/>
          <p14:tracePt t="1796" x="4283075" y="995363"/>
          <p14:tracePt t="1804" x="4271963" y="995363"/>
          <p14:tracePt t="1820" x="4260850" y="995363"/>
          <p14:tracePt t="1828" x="4254500" y="995363"/>
          <p14:tracePt t="1836" x="4248150" y="995363"/>
          <p14:tracePt t="1844" x="4237038" y="995363"/>
          <p14:tracePt t="1852" x="4225925" y="995363"/>
          <p14:tracePt t="1860" x="4214813" y="995363"/>
          <p14:tracePt t="1868" x="4203700" y="995363"/>
          <p14:tracePt t="1876" x="4198938" y="995363"/>
          <p14:tracePt t="1884" x="4192588" y="995363"/>
          <p14:tracePt t="1899" x="4159250" y="995363"/>
          <p14:tracePt t="1908" x="4148138" y="995363"/>
          <p14:tracePt t="1916" x="4125913" y="995363"/>
          <p14:tracePt t="1924" x="4113213" y="995363"/>
          <p14:tracePt t="1932" x="4102100" y="989013"/>
          <p14:tracePt t="1940" x="4090988" y="989013"/>
          <p14:tracePt t="1949" x="4086225" y="984250"/>
          <p14:tracePt t="1956" x="4075113" y="984250"/>
          <p14:tracePt t="1964" x="4068763" y="984250"/>
          <p14:tracePt t="1972" x="4057650" y="977900"/>
          <p14:tracePt t="1980" x="4046538" y="977900"/>
          <p14:tracePt t="1988" x="4029075" y="973138"/>
          <p14:tracePt t="1996" x="4017963" y="966788"/>
          <p14:tracePt t="2004" x="4002088" y="962025"/>
          <p14:tracePt t="2012" x="3990975" y="962025"/>
          <p14:tracePt t="2020" x="3973513" y="962025"/>
          <p14:tracePt t="2028" x="3962400" y="962025"/>
          <p14:tracePt t="2036" x="3951288" y="962025"/>
          <p14:tracePt t="2044" x="3940175" y="962025"/>
          <p14:tracePt t="2052" x="3922713" y="962025"/>
          <p14:tracePt t="2060" x="3911600" y="962025"/>
          <p14:tracePt t="2068" x="3900488" y="962025"/>
          <p14:tracePt t="2076" x="3894138" y="962025"/>
          <p14:tracePt t="2084" x="3883025" y="962025"/>
          <p14:tracePt t="2092" x="3878263" y="962025"/>
          <p14:tracePt t="2100" x="3871913" y="962025"/>
          <p14:tracePt t="2108" x="3867150" y="962025"/>
          <p14:tracePt t="2116" x="3860800" y="962025"/>
          <p14:tracePt t="2124" x="3856038" y="962025"/>
          <p14:tracePt t="2132" x="3844925" y="962025"/>
          <p14:tracePt t="2140" x="3832225" y="962025"/>
          <p14:tracePt t="2148" x="3821113" y="962025"/>
          <p14:tracePt t="2156" x="3810000" y="962025"/>
          <p14:tracePt t="2164" x="3798888" y="962025"/>
          <p14:tracePt t="2172" x="3783013" y="962025"/>
          <p14:tracePt t="2180" x="3765550" y="962025"/>
          <p14:tracePt t="2188" x="3748088" y="962025"/>
          <p14:tracePt t="2196" x="3725863" y="962025"/>
          <p14:tracePt t="2204" x="3709988" y="962025"/>
          <p14:tracePt t="2213" x="3692525" y="962025"/>
          <p14:tracePt t="2220" x="3681413" y="962025"/>
          <p14:tracePt t="2228" x="3659188" y="962025"/>
          <p14:tracePt t="2236" x="3641725" y="962025"/>
          <p14:tracePt t="2244" x="3630613" y="962025"/>
          <p14:tracePt t="2252" x="3619500" y="962025"/>
          <p14:tracePt t="2260" x="3602038" y="962025"/>
          <p14:tracePt t="2268" x="3586163" y="962025"/>
          <p14:tracePt t="2277" x="3568700" y="962025"/>
          <p14:tracePt t="2284" x="3546475" y="962025"/>
          <p14:tracePt t="2292" x="3529013" y="962025"/>
          <p14:tracePt t="2300" x="3506788" y="962025"/>
          <p14:tracePt t="2310" x="3484563" y="962025"/>
          <p14:tracePt t="2316" x="3455988" y="962025"/>
          <p14:tracePt t="2324" x="3433763" y="955675"/>
          <p14:tracePt t="2332" x="3405188" y="955675"/>
          <p14:tracePt t="2340" x="3382963" y="955675"/>
          <p14:tracePt t="2349" x="3355975" y="949325"/>
          <p14:tracePt t="2360" x="3338513" y="949325"/>
          <p14:tracePt t="2366" x="3316288" y="949325"/>
          <p14:tracePt t="2372" x="3298825" y="949325"/>
          <p14:tracePt t="2381" x="3282950" y="949325"/>
          <p14:tracePt t="2389" x="3265488" y="949325"/>
          <p14:tracePt t="2396" x="3254375" y="949325"/>
          <p14:tracePt t="2405" x="3243263" y="949325"/>
          <p14:tracePt t="2415" x="3232150" y="949325"/>
          <p14:tracePt t="2420" x="3214688" y="944563"/>
          <p14:tracePt t="2428" x="3197225" y="938213"/>
          <p14:tracePt t="2436" x="3170238" y="933450"/>
          <p14:tracePt t="2446" x="3148013" y="933450"/>
          <p14:tracePt t="2452" x="3124200" y="933450"/>
          <p14:tracePt t="2465" x="3101975" y="927100"/>
          <p14:tracePt t="2467" x="3086100" y="927100"/>
          <p14:tracePt t="2476" x="3079750" y="927100"/>
          <p14:tracePt t="2484" x="3068638" y="922338"/>
          <p14:tracePt t="2503" x="3062288" y="922338"/>
          <p14:tracePt t="2516" x="3057525" y="922338"/>
          <p14:tracePt t="2525" x="3051175" y="915988"/>
          <p14:tracePt t="2536" x="3046413" y="915988"/>
          <p14:tracePt t="2540" x="3035300" y="915988"/>
          <p14:tracePt t="2551" x="3028950" y="911225"/>
          <p14:tracePt t="2558" x="3024188" y="911225"/>
          <p14:tracePt t="2564" x="3017838" y="911225"/>
          <p14:tracePt t="2572" x="3013075" y="911225"/>
          <p14:tracePt t="2590" x="3006725" y="911225"/>
          <p14:tracePt t="2604" x="3000375" y="911225"/>
          <p14:tracePt t="2620" x="3000375" y="904875"/>
          <p14:tracePt t="2628" x="2995613" y="904875"/>
          <p14:tracePt t="2638" x="2989263" y="904875"/>
          <p14:tracePt t="2652" x="2978150" y="904875"/>
          <p14:tracePt t="2660" x="2973388" y="904875"/>
          <p14:tracePt t="2668" x="2973388" y="900113"/>
          <p14:tracePt t="2677" x="2962275" y="900113"/>
          <p14:tracePt t="2684" x="2955925" y="900113"/>
          <p14:tracePt t="2692" x="2951163" y="900113"/>
          <p14:tracePt t="2700" x="2944813" y="900113"/>
          <p14:tracePt t="2709" x="2940050" y="900113"/>
          <p14:tracePt t="2716" x="2933700" y="900113"/>
          <p14:tracePt t="2732" x="2927350" y="900113"/>
          <p14:tracePt t="2741" x="2922588" y="900113"/>
          <p14:tracePt t="2749" x="2916238" y="900113"/>
          <p14:tracePt t="2760" x="2900363" y="900113"/>
          <p14:tracePt t="2764" x="2889250" y="900113"/>
          <p14:tracePt t="2773" x="2871788" y="900113"/>
          <p14:tracePt t="2780" x="2860675" y="900113"/>
          <p14:tracePt t="2788" x="2849563" y="900113"/>
          <p14:tracePt t="2799" x="2843213" y="900113"/>
          <p14:tracePt t="2806" x="2838450" y="900113"/>
          <p14:tracePt t="2812" x="2832100" y="900113"/>
          <p14:tracePt t="2822" x="2827338" y="900113"/>
          <p14:tracePt t="3175" x="2820988" y="900113"/>
          <p14:tracePt t="3185" x="2798763" y="904875"/>
          <p14:tracePt t="3189" x="2776538" y="904875"/>
          <p14:tracePt t="3196" x="2759075" y="904875"/>
          <p14:tracePt t="3204" x="2732088" y="904875"/>
          <p14:tracePt t="3212" x="2697163" y="904875"/>
          <p14:tracePt t="3220" x="2674938" y="904875"/>
          <p14:tracePt t="3228" x="2646363" y="911225"/>
          <p14:tracePt t="3236" x="2619375" y="915988"/>
          <p14:tracePt t="3245" x="2608263" y="922338"/>
          <p14:tracePt t="3261" x="2601913" y="922338"/>
          <p14:tracePt t="10684" x="2597150" y="922338"/>
          <p14:tracePt t="10692" x="2597150" y="927100"/>
          <p14:tracePt t="10700" x="2597150" y="933450"/>
          <p14:tracePt t="10716" x="2597150" y="944563"/>
          <p14:tracePt t="10732" x="2597150" y="949325"/>
          <p14:tracePt t="10740" x="2601913" y="949325"/>
          <p14:tracePt t="10748" x="2601913" y="955675"/>
          <p14:tracePt t="10764" x="2601913" y="962025"/>
          <p14:tracePt t="10773" x="2608263" y="966788"/>
          <p14:tracePt t="10788" x="2608263" y="973138"/>
          <p14:tracePt t="10796" x="2608263" y="989013"/>
          <p14:tracePt t="10804" x="2613025" y="995363"/>
          <p14:tracePt t="10812" x="2619375" y="1006475"/>
          <p14:tracePt t="10820" x="2619375" y="1017588"/>
          <p14:tracePt t="10828" x="2624138" y="1028700"/>
          <p14:tracePt t="10836" x="2624138" y="1039813"/>
          <p14:tracePt t="10844" x="2630488" y="1050925"/>
          <p14:tracePt t="10852" x="2630488" y="1057275"/>
          <p14:tracePt t="10860" x="2635250" y="1073150"/>
          <p14:tracePt t="10868" x="2635250" y="1084263"/>
          <p14:tracePt t="10876" x="2641600" y="1101725"/>
          <p14:tracePt t="10884" x="2646363" y="1112838"/>
          <p14:tracePt t="10904" x="2659063" y="1146175"/>
          <p14:tracePt t="10908" x="2659063" y="1169988"/>
          <p14:tracePt t="10916" x="2659063" y="1185863"/>
          <p14:tracePt t="10924" x="2663825" y="1203325"/>
          <p14:tracePt t="10932" x="2663825" y="1230313"/>
          <p14:tracePt t="10940" x="2670175" y="1247775"/>
          <p14:tracePt t="10948" x="2674938" y="1270000"/>
          <p14:tracePt t="10957" x="2681288" y="1292225"/>
          <p14:tracePt t="10964" x="2681288" y="1320800"/>
          <p14:tracePt t="10972" x="2686050" y="1343025"/>
          <p14:tracePt t="10980" x="2697163" y="1377950"/>
          <p14:tracePt t="10988" x="2703513" y="1400175"/>
          <p14:tracePt t="10996" x="2714625" y="1427163"/>
          <p14:tracePt t="11004" x="2719388" y="1450975"/>
          <p14:tracePt t="11012" x="2725738" y="1473200"/>
          <p14:tracePt t="11020" x="2725738" y="1489075"/>
          <p14:tracePt t="11028" x="2732088" y="1512888"/>
          <p14:tracePt t="11036" x="2732088" y="1528763"/>
          <p14:tracePt t="11044" x="2736850" y="1546225"/>
          <p14:tracePt t="11052" x="2736850" y="1562100"/>
          <p14:tracePt t="11059" x="2743200" y="1579563"/>
          <p14:tracePt t="11068" x="2747963" y="1597025"/>
          <p14:tracePt t="11076" x="2747963" y="1608138"/>
          <p14:tracePt t="11084" x="2747963" y="1624013"/>
          <p14:tracePt t="11092" x="2747963" y="1647825"/>
          <p14:tracePt t="11100" x="2754313" y="1663700"/>
          <p14:tracePt t="11108" x="2759075" y="1685925"/>
          <p14:tracePt t="11116" x="2759075" y="1714500"/>
          <p14:tracePt t="11124" x="2765425" y="1736725"/>
          <p14:tracePt t="11132" x="2765425" y="1758950"/>
          <p14:tracePt t="11140" x="2765425" y="1781175"/>
          <p14:tracePt t="11148" x="2765425" y="1798638"/>
          <p14:tracePt t="11156" x="2765425" y="1820863"/>
          <p14:tracePt t="11164" x="2770188" y="1843088"/>
          <p14:tracePt t="11172" x="2770188" y="1866900"/>
          <p14:tracePt t="11179" x="2776538" y="1889125"/>
          <p14:tracePt t="11188" x="2776538" y="1911350"/>
          <p14:tracePt t="11195" x="2781300" y="1933575"/>
          <p14:tracePt t="11204" x="2787650" y="1966913"/>
          <p14:tracePt t="11212" x="2794000" y="2001838"/>
          <p14:tracePt t="11220" x="2805113" y="2028825"/>
          <p14:tracePt t="11228" x="2805113" y="2063750"/>
          <p14:tracePt t="11236" x="2809875" y="2090738"/>
          <p14:tracePt t="11244" x="2816225" y="2141538"/>
          <p14:tracePt t="11252" x="2820988" y="2174875"/>
          <p14:tracePt t="11260" x="2832100" y="2225675"/>
          <p14:tracePt t="11274" x="2832100" y="2271713"/>
          <p14:tracePt t="11275" x="2843213" y="2316163"/>
          <p14:tracePt t="11287" x="2849563" y="2355850"/>
          <p14:tracePt t="11294" x="2854325" y="2400300"/>
          <p14:tracePt t="11300" x="2860675" y="2444750"/>
          <p14:tracePt t="11310" x="2867025" y="2490788"/>
          <p14:tracePt t="11316" x="2878138" y="2546350"/>
          <p14:tracePt t="11326" x="2882900" y="2608263"/>
          <p14:tracePt t="11332" x="2889250" y="2663825"/>
          <p14:tracePt t="11340" x="2911475" y="2725738"/>
          <p14:tracePt t="11348" x="2916238" y="2787650"/>
          <p14:tracePt t="11356" x="2927350" y="2867025"/>
          <p14:tracePt t="11365" x="2940050" y="2933700"/>
          <p14:tracePt t="11372" x="2944813" y="3006725"/>
          <p14:tracePt t="11381" x="2967038" y="3068638"/>
          <p14:tracePt t="11389" x="2973388" y="3130550"/>
          <p14:tracePt t="11398" x="2984500" y="3187700"/>
          <p14:tracePt t="11404" x="2989263" y="3238500"/>
          <p14:tracePt t="11413" x="2995613" y="3276600"/>
          <p14:tracePt t="11420" x="3006725" y="3322638"/>
          <p14:tracePt t="11429" x="3013075" y="3344863"/>
          <p14:tracePt t="11439" x="3017838" y="3362325"/>
          <p14:tracePt t="11444" x="3017838" y="3373438"/>
          <p14:tracePt t="11452" x="3017838" y="3389313"/>
          <p14:tracePt t="11461" x="3017838" y="3395663"/>
          <p14:tracePt t="11473" x="3017838" y="3400425"/>
          <p14:tracePt t="11476" x="3017838" y="3406775"/>
          <p14:tracePt t="11484" x="3017838" y="3417888"/>
          <p14:tracePt t="11495" x="3024188" y="3435350"/>
          <p14:tracePt t="11500" x="3028950" y="3451225"/>
          <p14:tracePt t="11509" x="3028950" y="3468688"/>
          <p14:tracePt t="11519" x="3028950" y="3484563"/>
          <p14:tracePt t="11529" x="3035300" y="3495675"/>
          <p14:tracePt t="11531" x="3035300" y="3513138"/>
          <p14:tracePt t="11541" x="3035300" y="3524250"/>
          <p14:tracePt t="11551" x="3035300" y="3541713"/>
          <p14:tracePt t="11559" x="3035300" y="3546475"/>
          <p14:tracePt t="11564" x="3035300" y="3552825"/>
          <p14:tracePt t="11572" x="3035300" y="3557588"/>
          <p14:tracePt t="11580" x="3035300" y="3570288"/>
          <p14:tracePt t="11588" x="3040063" y="3575050"/>
          <p14:tracePt t="11596" x="3040063" y="3581400"/>
          <p14:tracePt t="11606" x="3040063" y="3586163"/>
          <p14:tracePt t="11615" x="3046413" y="3592513"/>
          <p14:tracePt t="11620" x="3046413" y="3603625"/>
          <p14:tracePt t="11628" x="3051175" y="3643313"/>
          <p14:tracePt t="11639" x="3062288" y="3681413"/>
          <p14:tracePt t="11643" x="3068638" y="3721100"/>
          <p14:tracePt t="11652" x="3068638" y="3743325"/>
          <p14:tracePt t="11659" x="3074988" y="3765550"/>
          <p14:tracePt t="11669" x="3074988" y="3771900"/>
          <p14:tracePt t="11675" x="3074988" y="3783013"/>
          <p14:tracePt t="11692" x="3079750" y="3789363"/>
          <p14:tracePt t="11701" x="3079750" y="3800475"/>
          <p14:tracePt t="11709" x="3079750" y="3805238"/>
          <p14:tracePt t="11719" x="3079750" y="3811588"/>
          <p14:tracePt t="11726" x="3079750" y="3822700"/>
          <p14:tracePt t="11734" x="3079750" y="3838575"/>
          <p14:tracePt t="11743" x="3079750" y="3856038"/>
          <p14:tracePt t="11750" x="3079750" y="3878263"/>
          <p14:tracePt t="11759" x="3079750" y="3913188"/>
          <p14:tracePt t="11765" x="3079750" y="3951288"/>
          <p14:tracePt t="11772" x="3074988" y="3990975"/>
          <p14:tracePt t="11780" x="3074988" y="4024313"/>
          <p14:tracePt t="11788" x="3074988" y="4048125"/>
          <p14:tracePt t="11796" x="3074988" y="4059238"/>
          <p14:tracePt t="11808" x="3074988" y="4064000"/>
          <p14:tracePt t="11811" x="3074988" y="4070350"/>
          <p14:tracePt t="11821" x="3074988" y="4075113"/>
          <p14:tracePt t="11841" x="3074988" y="4081463"/>
          <p14:tracePt t="11846" x="3074988" y="4086225"/>
          <p14:tracePt t="11856" x="3074988" y="4097338"/>
          <p14:tracePt t="11863" x="3074988" y="4108450"/>
          <p14:tracePt t="11868" x="3074988" y="4121150"/>
          <p14:tracePt t="11876" x="3074988" y="4137025"/>
          <p14:tracePt t="11884" x="3074988" y="4159250"/>
          <p14:tracePt t="11892" x="3074988" y="4176713"/>
          <p14:tracePt t="11899" x="3074988" y="4187825"/>
          <p14:tracePt t="11912" x="3074988" y="4205288"/>
          <p14:tracePt t="11918" x="3074988" y="4216400"/>
          <p14:tracePt t="11926" x="3074988" y="4227513"/>
          <p14:tracePt t="11934" x="3074988" y="4238625"/>
          <p14:tracePt t="11942" x="3074988" y="4249738"/>
          <p14:tracePt t="11950" x="3074988" y="4267200"/>
          <p14:tracePt t="11958" x="3074988" y="4283075"/>
          <p14:tracePt t="11965" x="3074988" y="4311650"/>
          <p14:tracePt t="11972" x="3074988" y="4340225"/>
          <p14:tracePt t="11980" x="3074988" y="4367213"/>
          <p14:tracePt t="11988" x="3074988" y="4402138"/>
          <p14:tracePt t="11996" x="3079750" y="4435475"/>
          <p14:tracePt t="12004" x="3086100" y="4457700"/>
          <p14:tracePt t="12012" x="3086100" y="4475163"/>
          <p14:tracePt t="12020" x="3086100" y="4486275"/>
          <p14:tracePt t="12028" x="3086100" y="4497388"/>
          <p14:tracePt t="12036" x="3086100" y="4513263"/>
          <p14:tracePt t="12044" x="3086100" y="4530725"/>
          <p14:tracePt t="12053" x="3086100" y="4559300"/>
          <p14:tracePt t="12060" x="3086100" y="4598988"/>
          <p14:tracePt t="12069" x="3086100" y="4632325"/>
          <p14:tracePt t="12076" x="3086100" y="4665663"/>
          <p14:tracePt t="12085" x="3086100" y="4699000"/>
          <p14:tracePt t="12092" x="3086100" y="4721225"/>
          <p14:tracePt t="12100" x="3086100" y="4738688"/>
          <p14:tracePt t="12108" x="3086100" y="4745038"/>
          <p14:tracePt t="12119" x="3086100" y="4756150"/>
          <p14:tracePt t="12126" x="3086100" y="4767263"/>
          <p14:tracePt t="12136" x="3086100" y="4778375"/>
          <p14:tracePt t="12141" x="3086100" y="4789488"/>
          <p14:tracePt t="12150" x="3086100" y="4794250"/>
          <p14:tracePt t="12158" x="3079750" y="4800600"/>
          <p14:tracePt t="12167" x="3079750" y="4811713"/>
          <p14:tracePt t="12171" x="3074988" y="4818063"/>
          <p14:tracePt t="12181" x="3074988" y="4822825"/>
          <p14:tracePt t="12202" x="3068638" y="4840288"/>
          <p14:tracePt t="12213" x="3062288" y="4851400"/>
          <p14:tracePt t="12228" x="3051175" y="4862513"/>
          <p14:tracePt t="12236" x="3046413" y="4884738"/>
          <p14:tracePt t="12244" x="3035300" y="4913313"/>
          <p14:tracePt t="12257" x="3028950" y="4929188"/>
          <p14:tracePt t="12262" x="3024188" y="4946650"/>
          <p14:tracePt t="12272" x="3024188" y="4964113"/>
          <p14:tracePt t="12276" x="3017838" y="4975225"/>
          <p14:tracePt t="12284" x="3013075" y="4979988"/>
          <p14:tracePt t="12292" x="3013075" y="4986338"/>
          <p14:tracePt t="12309" x="3013075" y="4991100"/>
          <p14:tracePt t="30420" x="3017838" y="4991100"/>
          <p14:tracePt t="30428" x="3040063" y="4991100"/>
          <p14:tracePt t="30436" x="3057525" y="4991100"/>
          <p14:tracePt t="30444" x="3074988" y="4991100"/>
          <p14:tracePt t="30452" x="3097213" y="4986338"/>
          <p14:tracePt t="30460" x="3124200" y="4979988"/>
          <p14:tracePt t="30468" x="3148013" y="4979988"/>
          <p14:tracePt t="30476" x="3170238" y="4979988"/>
          <p14:tracePt t="30484" x="3181350" y="4979988"/>
          <p14:tracePt t="30492" x="3192463" y="4979988"/>
          <p14:tracePt t="30500" x="3197225" y="4979988"/>
          <p14:tracePt t="30509" x="3203575" y="49799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FE5AC17-8393-475C-A35B-EF0021AF6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43" y="188640"/>
            <a:ext cx="8930314" cy="619695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22B1461-51D3-4E21-B2AD-FCBC370AE924}"/>
              </a:ext>
            </a:extLst>
          </p:cNvPr>
          <p:cNvSpPr/>
          <p:nvPr/>
        </p:nvSpPr>
        <p:spPr bwMode="auto">
          <a:xfrm>
            <a:off x="6682349" y="3348853"/>
            <a:ext cx="1458435" cy="12316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709249B-8B5D-4935-8178-D6EE4EB7FAF7}"/>
              </a:ext>
            </a:extLst>
          </p:cNvPr>
          <p:cNvSpPr/>
          <p:nvPr/>
        </p:nvSpPr>
        <p:spPr>
          <a:xfrm>
            <a:off x="6679472" y="3378010"/>
            <a:ext cx="1467068" cy="586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公的関与（接種勧奨・</a:t>
            </a:r>
            <a:endParaRPr lang="en-US" altLang="ja-JP" sz="1000" b="1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300"/>
              </a:lnSpc>
            </a:pPr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努力義務）適用は、</a:t>
            </a:r>
            <a:endParaRPr lang="en-US" altLang="ja-JP" sz="1000" b="1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300"/>
              </a:lnSpc>
            </a:pPr>
            <a:r>
              <a:rPr lang="en-US" altLang="ja-JP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65</a:t>
            </a:r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歳以上 </a:t>
            </a:r>
            <a:r>
              <a:rPr lang="en-US" altLang="ja-JP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or </a:t>
            </a:r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基礎疾患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FDC7B9C-71AA-4912-97FD-3213D67D2636}"/>
              </a:ext>
            </a:extLst>
          </p:cNvPr>
          <p:cNvSpPr/>
          <p:nvPr/>
        </p:nvSpPr>
        <p:spPr>
          <a:xfrm>
            <a:off x="6672741" y="3974383"/>
            <a:ext cx="1595309" cy="586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ja-JP" altLang="en-US" sz="1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医療関係者等は、関与</a:t>
            </a:r>
            <a:endParaRPr lang="en-US" altLang="ja-JP" sz="10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300"/>
              </a:lnSpc>
            </a:pPr>
            <a:r>
              <a:rPr lang="ja-JP" altLang="en-US" sz="1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せずともすでに「公的」</a:t>
            </a:r>
            <a:endParaRPr lang="en-US" altLang="ja-JP" sz="10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300"/>
              </a:lnSpc>
            </a:pPr>
            <a:r>
              <a:rPr lang="ja-JP" altLang="en-US" sz="1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ということか</a:t>
            </a: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E6A4AA69-0CFA-4FAD-B493-5D788F1E4765}"/>
              </a:ext>
            </a:extLst>
          </p:cNvPr>
          <p:cNvSpPr/>
          <p:nvPr/>
        </p:nvSpPr>
        <p:spPr bwMode="auto">
          <a:xfrm rot="1478871">
            <a:off x="7856922" y="928428"/>
            <a:ext cx="252183" cy="419949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86EA3C-A192-48D9-9519-3E9E9F2A19D6}"/>
              </a:ext>
            </a:extLst>
          </p:cNvPr>
          <p:cNvSpPr/>
          <p:nvPr/>
        </p:nvSpPr>
        <p:spPr bwMode="auto">
          <a:xfrm>
            <a:off x="6672741" y="1798347"/>
            <a:ext cx="1473799" cy="5865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F73836D-3FC5-41C7-B0C8-48AABCEAAFF7}"/>
              </a:ext>
            </a:extLst>
          </p:cNvPr>
          <p:cNvSpPr/>
          <p:nvPr/>
        </p:nvSpPr>
        <p:spPr bwMode="auto">
          <a:xfrm>
            <a:off x="8170624" y="1656914"/>
            <a:ext cx="721855" cy="3284254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4EBDF4B-4D23-44A8-912D-56A5CD0DE6EF}"/>
              </a:ext>
            </a:extLst>
          </p:cNvPr>
          <p:cNvSpPr/>
          <p:nvPr/>
        </p:nvSpPr>
        <p:spPr>
          <a:xfrm>
            <a:off x="6745368" y="1815013"/>
            <a:ext cx="1313180" cy="546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６か月以上は</a:t>
            </a:r>
            <a:endParaRPr lang="en-US" altLang="ja-JP" sz="1400" b="1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4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すべて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対象者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0B14D3A-2ABC-41F4-8A24-FF46E3BECA56}"/>
              </a:ext>
            </a:extLst>
          </p:cNvPr>
          <p:cNvSpPr/>
          <p:nvPr/>
        </p:nvSpPr>
        <p:spPr>
          <a:xfrm>
            <a:off x="107365" y="1025477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全額公費負担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D8AA46E-FEBF-4011-A36C-31DEE4C5AD1A}"/>
              </a:ext>
            </a:extLst>
          </p:cNvPr>
          <p:cNvSpPr/>
          <p:nvPr/>
        </p:nvSpPr>
        <p:spPr>
          <a:xfrm>
            <a:off x="1406924" y="1025477"/>
            <a:ext cx="3165076" cy="28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  </a:t>
            </a:r>
            <a:r>
              <a:rPr lang="ja-JP" altLang="en-US" sz="1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公費負担のラストチャンス</a:t>
            </a:r>
            <a:endParaRPr lang="en-US" altLang="ja-JP" sz="12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B8340E5-345F-4451-AA14-E3C407DB62B5}"/>
              </a:ext>
            </a:extLst>
          </p:cNvPr>
          <p:cNvSpPr/>
          <p:nvPr/>
        </p:nvSpPr>
        <p:spPr>
          <a:xfrm>
            <a:off x="1228883" y="6470802"/>
            <a:ext cx="251863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ja-JP" altLang="en-US" sz="1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５回目以降がオミクロン対応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BF634A8-5EE1-4EB0-AB3A-FB08DA63F7BE}"/>
              </a:ext>
            </a:extLst>
          </p:cNvPr>
          <p:cNvSpPr/>
          <p:nvPr/>
        </p:nvSpPr>
        <p:spPr>
          <a:xfrm>
            <a:off x="7009530" y="4571920"/>
            <a:ext cx="800219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CC00CC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７回目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CF721C1-20E7-4129-80AB-382E080F29B0}"/>
              </a:ext>
            </a:extLst>
          </p:cNvPr>
          <p:cNvSpPr/>
          <p:nvPr/>
        </p:nvSpPr>
        <p:spPr>
          <a:xfrm>
            <a:off x="98096" y="6488668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7/15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2F7E8276-DD30-4EDB-A5C3-6A94B7899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44"/>
    </mc:Choice>
    <mc:Fallback xmlns="">
      <p:transition spd="slow" advTm="8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06" x="3208338" y="4979988"/>
          <p14:tracePt t="1314" x="3243263" y="4964113"/>
          <p14:tracePt t="1322" x="3287713" y="4941888"/>
          <p14:tracePt t="1330" x="3321050" y="4929188"/>
          <p14:tracePt t="1338" x="3327400" y="4924425"/>
          <p14:tracePt t="1442" x="3338513" y="4924425"/>
          <p14:tracePt t="1450" x="3360738" y="4913313"/>
          <p14:tracePt t="1458" x="3405188" y="4902200"/>
          <p14:tracePt t="1466" x="3451225" y="4895850"/>
          <p14:tracePt t="1474" x="3506788" y="4879975"/>
          <p14:tracePt t="1482" x="3557588" y="4862513"/>
          <p14:tracePt t="1491" x="3608388" y="4851400"/>
          <p14:tracePt t="1498" x="3659188" y="4840288"/>
          <p14:tracePt t="1506" x="3721100" y="4833938"/>
          <p14:tracePt t="1515" x="3776663" y="4822825"/>
          <p14:tracePt t="1523" x="3827463" y="4818063"/>
          <p14:tracePt t="1530" x="3889375" y="4811713"/>
          <p14:tracePt t="1538" x="3929063" y="4806950"/>
          <p14:tracePt t="1546" x="3956050" y="4800600"/>
          <p14:tracePt t="1554" x="3967163" y="4794250"/>
          <p14:tracePt t="1562" x="3979863" y="4794250"/>
          <p14:tracePt t="1570" x="3995738" y="4789488"/>
          <p14:tracePt t="1578" x="4006850" y="4783138"/>
          <p14:tracePt t="1586" x="4017963" y="4783138"/>
          <p14:tracePt t="1594" x="4029075" y="4778375"/>
          <p14:tracePt t="1602" x="4046538" y="4778375"/>
          <p14:tracePt t="1610" x="4064000" y="4772025"/>
          <p14:tracePt t="1618" x="4075113" y="4767263"/>
          <p14:tracePt t="1626" x="4086225" y="4760913"/>
          <p14:tracePt t="1634" x="4108450" y="4760913"/>
          <p14:tracePt t="1642" x="4125913" y="4756150"/>
          <p14:tracePt t="1650" x="4152900" y="4745038"/>
          <p14:tracePt t="1658" x="4170363" y="4738688"/>
          <p14:tracePt t="1666" x="4192588" y="4733925"/>
          <p14:tracePt t="1674" x="4214813" y="4727575"/>
          <p14:tracePt t="1682" x="4225925" y="4721225"/>
          <p14:tracePt t="1690" x="4237038" y="4721225"/>
          <p14:tracePt t="1698" x="4248150" y="4716463"/>
          <p14:tracePt t="1706" x="4265613" y="4710113"/>
          <p14:tracePt t="1714" x="4283075" y="4705350"/>
          <p14:tracePt t="1722" x="4305300" y="4694238"/>
          <p14:tracePt t="1730" x="4321175" y="4687888"/>
          <p14:tracePt t="1738" x="4338638" y="4687888"/>
          <p14:tracePt t="1746" x="4349750" y="4683125"/>
          <p14:tracePt t="1754" x="4360863" y="4672013"/>
          <p14:tracePt t="1762" x="4367213" y="4672013"/>
          <p14:tracePt t="1771" x="4371975" y="4672013"/>
          <p14:tracePt t="1778" x="4378325" y="4665663"/>
          <p14:tracePt t="1786" x="4383088" y="4665663"/>
          <p14:tracePt t="1794" x="4389438" y="4665663"/>
          <p14:tracePt t="1804" x="4406900" y="4659313"/>
          <p14:tracePt t="1810" x="4418013" y="4654550"/>
          <p14:tracePt t="1819" x="4433888" y="4648200"/>
          <p14:tracePt t="1827" x="4451350" y="4648200"/>
          <p14:tracePt t="1839" x="4468813" y="4643438"/>
          <p14:tracePt t="1845" x="4491038" y="4637088"/>
          <p14:tracePt t="1850" x="4524375" y="4625975"/>
          <p14:tracePt t="1858" x="4557713" y="4614863"/>
          <p14:tracePt t="1867" x="4586288" y="4610100"/>
          <p14:tracePt t="1875" x="4619625" y="4598988"/>
          <p14:tracePt t="1883" x="4652963" y="4586288"/>
          <p14:tracePt t="1890" x="4670425" y="4586288"/>
          <p14:tracePt t="1899" x="4692650" y="4586288"/>
          <p14:tracePt t="1907" x="4721225" y="4575175"/>
          <p14:tracePt t="1918" x="4743450" y="4570413"/>
          <p14:tracePt t="1925" x="4776788" y="4564063"/>
          <p14:tracePt t="1934" x="4799013" y="4564063"/>
          <p14:tracePt t="1938" x="4822825" y="4559300"/>
          <p14:tracePt t="1950" x="4845050" y="4552950"/>
          <p14:tracePt t="1957" x="4878388" y="4548188"/>
          <p14:tracePt t="1967" x="4900613" y="4548188"/>
          <p14:tracePt t="1973" x="4933950" y="4541838"/>
          <p14:tracePt t="1981" x="4951413" y="4541838"/>
          <p14:tracePt t="1986" x="4973638" y="4541838"/>
          <p14:tracePt t="1994" x="4984750" y="4537075"/>
          <p14:tracePt t="2002" x="5002213" y="4530725"/>
          <p14:tracePt t="2015" x="5013325" y="4530725"/>
          <p14:tracePt t="2018" x="5035550" y="4519613"/>
          <p14:tracePt t="2027" x="5046663" y="4519613"/>
          <p14:tracePt t="2037" x="5068888" y="4519613"/>
          <p14:tracePt t="2047" x="5086350" y="4519613"/>
          <p14:tracePt t="2055" x="5108575" y="4513263"/>
          <p14:tracePt t="2061" x="5141913" y="4508500"/>
          <p14:tracePt t="2067" x="5170488" y="4508500"/>
          <p14:tracePt t="2076" x="5192713" y="4502150"/>
          <p14:tracePt t="2082" x="5221288" y="4497388"/>
          <p14:tracePt t="2096" x="5243513" y="4491038"/>
          <p14:tracePt t="2102" x="5260975" y="4491038"/>
          <p14:tracePt t="2106" x="5276850" y="4486275"/>
          <p14:tracePt t="2114" x="5294313" y="4486275"/>
          <p14:tracePt t="2123" x="5305425" y="4479925"/>
          <p14:tracePt t="2131" x="5322888" y="4475163"/>
          <p14:tracePt t="2138" x="5334000" y="4475163"/>
          <p14:tracePt t="2146" x="5349875" y="4468813"/>
          <p14:tracePt t="2155" x="5360988" y="4468813"/>
          <p14:tracePt t="2162" x="5384800" y="4468813"/>
          <p14:tracePt t="2171" x="5407025" y="4464050"/>
          <p14:tracePt t="2178" x="5434013" y="4457700"/>
          <p14:tracePt t="2190" x="5457825" y="4457700"/>
          <p14:tracePt t="2200" x="5473700" y="4451350"/>
          <p14:tracePt t="2204" x="5491163" y="4446588"/>
          <p14:tracePt t="2210" x="5502275" y="4446588"/>
          <p14:tracePt t="2218" x="5507038" y="4440238"/>
          <p14:tracePt t="2227" x="5524500" y="4435475"/>
          <p14:tracePt t="2238" x="5541963" y="4435475"/>
          <p14:tracePt t="2248" x="5557838" y="4435475"/>
          <p14:tracePt t="2250" x="5568950" y="4429125"/>
          <p14:tracePt t="2259" x="5586413" y="4424363"/>
          <p14:tracePt t="2266" x="5597525" y="4424363"/>
          <p14:tracePt t="2274" x="5608638" y="4424363"/>
          <p14:tracePt t="2282" x="5619750" y="4418013"/>
          <p14:tracePt t="2294" x="5630863" y="4418013"/>
          <p14:tracePt t="2303" x="5641975" y="4418013"/>
          <p14:tracePt t="2306" x="5648325" y="4418013"/>
          <p14:tracePt t="2317" x="5670550" y="4413250"/>
          <p14:tracePt t="2326" x="5692775" y="4413250"/>
          <p14:tracePt t="2335" x="5721350" y="4406900"/>
          <p14:tracePt t="2338" x="5749925" y="4402138"/>
          <p14:tracePt t="2347" x="5783263" y="4395788"/>
          <p14:tracePt t="2357" x="5805488" y="4391025"/>
          <p14:tracePt t="2368" x="5827713" y="4391025"/>
          <p14:tracePt t="2370" x="5838825" y="4384675"/>
          <p14:tracePt t="2386" x="5849938" y="4384675"/>
          <p14:tracePt t="2402" x="5861050" y="4378325"/>
          <p14:tracePt t="2435" x="5867400" y="4378325"/>
          <p14:tracePt t="2444" x="5873750" y="4378325"/>
          <p14:tracePt t="2451" x="5878513" y="4373563"/>
          <p14:tracePt t="2460" x="5889625" y="4367213"/>
          <p14:tracePt t="2467" x="5895975" y="4367213"/>
          <p14:tracePt t="2496" x="5895975" y="4362450"/>
          <p14:tracePt t="15059" x="5895975" y="4356100"/>
          <p14:tracePt t="15066" x="5895975" y="4344988"/>
          <p14:tracePt t="15074" x="5889625" y="4344988"/>
          <p14:tracePt t="15082" x="5889625" y="4340225"/>
          <p14:tracePt t="15090" x="5889625" y="4329113"/>
          <p14:tracePt t="15098" x="5889625" y="4322763"/>
          <p14:tracePt t="15106" x="5889625" y="4316413"/>
          <p14:tracePt t="15114" x="5889625" y="4311650"/>
          <p14:tracePt t="15122" x="5889625" y="4300538"/>
          <p14:tracePt t="15130" x="5889625" y="4294188"/>
          <p14:tracePt t="15138" x="5889625" y="4289425"/>
          <p14:tracePt t="15146" x="5889625" y="4283075"/>
          <p14:tracePt t="15154" x="5889625" y="4278313"/>
          <p14:tracePt t="15163" x="5889625" y="4271963"/>
          <p14:tracePt t="15170" x="5889625" y="4256088"/>
          <p14:tracePt t="15178" x="5889625" y="4238625"/>
          <p14:tracePt t="15198" x="5889625" y="4198938"/>
          <p14:tracePt t="15202" x="5889625" y="4187825"/>
          <p14:tracePt t="15211" x="5889625" y="4170363"/>
          <p14:tracePt t="15218" x="5895975" y="4159250"/>
          <p14:tracePt t="15227" x="5895975" y="4143375"/>
          <p14:tracePt t="15237" x="5895975" y="4137025"/>
          <p14:tracePt t="15245" x="5900738" y="4125913"/>
          <p14:tracePt t="15250" x="5900738" y="4108450"/>
          <p14:tracePt t="15259" x="5900738" y="4092575"/>
          <p14:tracePt t="15266" x="5900738" y="4075113"/>
          <p14:tracePt t="15275" x="5907088" y="4052888"/>
          <p14:tracePt t="15282" x="5911850" y="4035425"/>
          <p14:tracePt t="15291" x="5911850" y="4013200"/>
          <p14:tracePt t="15298" x="5918200" y="3997325"/>
          <p14:tracePt t="15309" x="5922963" y="3973513"/>
          <p14:tracePt t="15318" x="5922963" y="3957638"/>
          <p14:tracePt t="15325" x="5929313" y="3940175"/>
          <p14:tracePt t="15330" x="5940425" y="3924300"/>
          <p14:tracePt t="15339" x="5946775" y="3900488"/>
          <p14:tracePt t="15348" x="5946775" y="3884613"/>
          <p14:tracePt t="15357" x="5957888" y="3851275"/>
          <p14:tracePt t="15365" x="5962650" y="3827463"/>
          <p14:tracePt t="15370" x="5973763" y="3789363"/>
          <p14:tracePt t="15378" x="5984875" y="3754438"/>
          <p14:tracePt t="15389" x="5991225" y="3727450"/>
          <p14:tracePt t="15398" x="6002338" y="3705225"/>
          <p14:tracePt t="15406" x="6008688" y="3681413"/>
          <p14:tracePt t="15413" x="6013450" y="3654425"/>
          <p14:tracePt t="15420" x="6019800" y="3630613"/>
          <p14:tracePt t="15428" x="6024563" y="3614738"/>
          <p14:tracePt t="15434" x="6030913" y="3597275"/>
          <p14:tracePt t="15442" x="6035675" y="3575050"/>
          <p14:tracePt t="15450" x="6042025" y="3563938"/>
          <p14:tracePt t="15458" x="6042025" y="3557588"/>
          <p14:tracePt t="15466" x="6053138" y="3546475"/>
          <p14:tracePt t="15474" x="6057900" y="3530600"/>
          <p14:tracePt t="15482" x="6069013" y="3513138"/>
          <p14:tracePt t="15493" x="6075363" y="3502025"/>
          <p14:tracePt t="15502" x="6086475" y="3479800"/>
          <p14:tracePt t="15506" x="6103938" y="3451225"/>
          <p14:tracePt t="15515" x="6108700" y="3435350"/>
          <p14:tracePt t="15522" x="6119813" y="3406775"/>
          <p14:tracePt t="15531" x="6130925" y="3384550"/>
          <p14:tracePt t="15542" x="6137275" y="3373438"/>
          <p14:tracePt t="15549" x="6143625" y="3349625"/>
          <p14:tracePt t="15554" x="6154738" y="3338513"/>
          <p14:tracePt t="15563" x="6159500" y="3322638"/>
          <p14:tracePt t="15574" x="6170613" y="3316288"/>
          <p14:tracePt t="15581" x="6181725" y="3300413"/>
          <p14:tracePt t="15590" x="6199188" y="3282950"/>
          <p14:tracePt t="15596" x="6203950" y="3271838"/>
          <p14:tracePt t="15606" x="6216650" y="3254375"/>
          <p14:tracePt t="15613" x="6221413" y="3243263"/>
          <p14:tracePt t="15621" x="6227763" y="3232150"/>
          <p14:tracePt t="15626" x="6232525" y="3214688"/>
          <p14:tracePt t="15636" x="6243638" y="3203575"/>
          <p14:tracePt t="15645" x="6249988" y="3198813"/>
          <p14:tracePt t="15654" x="6265863" y="3187700"/>
          <p14:tracePt t="15658" x="6272213" y="3176588"/>
          <p14:tracePt t="15666" x="6283325" y="3170238"/>
          <p14:tracePt t="15675" x="6305550" y="3159125"/>
          <p14:tracePt t="15682" x="6311900" y="3152775"/>
          <p14:tracePt t="15690" x="6327775" y="3136900"/>
          <p14:tracePt t="15698" x="6338888" y="3130550"/>
          <p14:tracePt t="15706" x="6345238" y="3119438"/>
          <p14:tracePt t="15715" x="6356350" y="3114675"/>
          <p14:tracePt t="15722" x="6356350" y="3108325"/>
          <p14:tracePt t="15731" x="6356350" y="3103563"/>
          <p14:tracePt t="15739" x="6367463" y="3097213"/>
          <p14:tracePt t="15746" x="6367463" y="3086100"/>
          <p14:tracePt t="15754" x="6378575" y="3079750"/>
          <p14:tracePt t="15763" x="6384925" y="3068638"/>
          <p14:tracePt t="15771" x="6396038" y="3068638"/>
          <p14:tracePt t="15778" x="6411913" y="3052763"/>
          <p14:tracePt t="15786" x="6418263" y="3052763"/>
          <p14:tracePt t="15794" x="6435725" y="3035300"/>
          <p14:tracePt t="15803" x="6446838" y="3030538"/>
          <p14:tracePt t="15810" x="6451600" y="3019425"/>
          <p14:tracePt t="15818" x="6457950" y="3019425"/>
          <p14:tracePt t="15827" x="6462713" y="3013075"/>
          <p14:tracePt t="15843" x="6469063" y="3006725"/>
          <p14:tracePt t="15853" x="6469063" y="3001963"/>
          <p14:tracePt t="15858" x="6473825" y="2990850"/>
          <p14:tracePt t="15874" x="6480175" y="2984500"/>
          <p14:tracePt t="15882" x="6484938" y="2979738"/>
          <p14:tracePt t="15891" x="6484938" y="2973388"/>
          <p14:tracePt t="15899" x="6491288" y="2968625"/>
          <p14:tracePt t="15906" x="6497638" y="2968625"/>
          <p14:tracePt t="15914" x="6502400" y="2962275"/>
          <p14:tracePt t="15922" x="6502400" y="2957513"/>
          <p14:tracePt t="15932" x="6508750" y="2951163"/>
          <p14:tracePt t="15938" x="6508750" y="2944813"/>
          <p14:tracePt t="15954" x="6513513" y="2940050"/>
          <p14:tracePt t="15963" x="6519863" y="2933700"/>
          <p14:tracePt t="15970" x="6519863" y="2928938"/>
          <p14:tracePt t="15986" x="6524625" y="2922588"/>
          <p14:tracePt t="16002" x="6530975" y="2922588"/>
          <p14:tracePt t="16019" x="6530975" y="2917825"/>
          <p14:tracePt t="16043" x="6530975" y="2911475"/>
          <p14:tracePt t="16051" x="6535738" y="2911475"/>
          <p14:tracePt t="25722" x="6535738" y="2917825"/>
          <p14:tracePt t="25738" x="6530975" y="2928938"/>
          <p14:tracePt t="25754" x="6530975" y="2933700"/>
          <p14:tracePt t="25762" x="6524625" y="2933700"/>
          <p14:tracePt t="25786" x="6524625" y="2940050"/>
          <p14:tracePt t="25802" x="6524625" y="2944813"/>
          <p14:tracePt t="25810" x="6524625" y="2951163"/>
          <p14:tracePt t="25818" x="6519863" y="2951163"/>
          <p14:tracePt t="25826" x="6519863" y="2957513"/>
          <p14:tracePt t="25842" x="6519863" y="2962275"/>
          <p14:tracePt t="25858" x="6519863" y="2968625"/>
          <p14:tracePt t="25866" x="6513513" y="2973388"/>
          <p14:tracePt t="25874" x="6513513" y="2979738"/>
          <p14:tracePt t="25883" x="6508750" y="2979738"/>
          <p14:tracePt t="25890" x="6508750" y="2984500"/>
          <p14:tracePt t="25898" x="6508750" y="2990850"/>
          <p14:tracePt t="25915" x="6508750" y="2995613"/>
          <p14:tracePt t="25922" x="6502400" y="3001963"/>
          <p14:tracePt t="25930" x="6502400" y="3006725"/>
          <p14:tracePt t="25938" x="6497638" y="3019425"/>
          <p14:tracePt t="25954" x="6497638" y="3024188"/>
          <p14:tracePt t="25962" x="6497638" y="3035300"/>
          <p14:tracePt t="25971" x="6491288" y="3041650"/>
          <p14:tracePt t="25978" x="6491288" y="3046413"/>
          <p14:tracePt t="25987" x="6484938" y="3057525"/>
          <p14:tracePt t="25994" x="6484938" y="3068638"/>
          <p14:tracePt t="26003" x="6480175" y="3079750"/>
          <p14:tracePt t="26010" x="6473825" y="3097213"/>
          <p14:tracePt t="26019" x="6473825" y="3108325"/>
          <p14:tracePt t="26026" x="6469063" y="3125788"/>
          <p14:tracePt t="26036" x="6469063" y="3136900"/>
          <p14:tracePt t="26042" x="6462713" y="3152775"/>
          <p14:tracePt t="26051" x="6457950" y="3159125"/>
          <p14:tracePt t="26058" x="6451600" y="3170238"/>
          <p14:tracePt t="26067" x="6451600" y="3181350"/>
          <p14:tracePt t="26082" x="6451600" y="3187700"/>
          <p14:tracePt t="26090" x="6451600" y="3192463"/>
          <p14:tracePt t="26106" x="6446838" y="3198813"/>
          <p14:tracePt t="26122" x="6446838" y="3203575"/>
          <p14:tracePt t="26130" x="6446838" y="3209925"/>
          <p14:tracePt t="26138" x="6446838" y="3214688"/>
          <p14:tracePt t="26146" x="6446838" y="3227388"/>
          <p14:tracePt t="26154" x="6446838" y="3232150"/>
          <p14:tracePt t="26163" x="6440488" y="3238500"/>
          <p14:tracePt t="26170" x="6440488" y="3243263"/>
          <p14:tracePt t="26179" x="6440488" y="3254375"/>
          <p14:tracePt t="26186" x="6440488" y="3260725"/>
          <p14:tracePt t="26201" x="6435725" y="3265488"/>
          <p14:tracePt t="26203" x="6435725" y="3282950"/>
          <p14:tracePt t="26210" x="6435725" y="3294063"/>
          <p14:tracePt t="26218" x="6435725" y="3300413"/>
          <p14:tracePt t="26226" x="6435725" y="3305175"/>
          <p14:tracePt t="26235" x="6435725" y="3311525"/>
          <p14:tracePt t="26242" x="6435725" y="3322638"/>
          <p14:tracePt t="26251" x="6435725" y="3327400"/>
          <p14:tracePt t="26258" x="6435725" y="3333750"/>
          <p14:tracePt t="26266" x="6435725" y="3344863"/>
          <p14:tracePt t="26274" x="6435725" y="3349625"/>
          <p14:tracePt t="26282" x="6435725" y="3355975"/>
          <p14:tracePt t="26290" x="6435725" y="3362325"/>
          <p14:tracePt t="26298" x="6435725" y="3373438"/>
          <p14:tracePt t="26306" x="6435725" y="3384550"/>
          <p14:tracePt t="26314" x="6435725" y="3389313"/>
          <p14:tracePt t="26322" x="6435725" y="3400425"/>
          <p14:tracePt t="26330" x="6435725" y="3411538"/>
          <p14:tracePt t="26338" x="6435725" y="3429000"/>
          <p14:tracePt t="26346" x="6435725" y="3440113"/>
          <p14:tracePt t="26354" x="6435725" y="3451225"/>
          <p14:tracePt t="26362" x="6435725" y="3462338"/>
          <p14:tracePt t="26374" x="6435725" y="3479800"/>
          <p14:tracePt t="26382" x="6435725" y="3490913"/>
          <p14:tracePt t="26386" x="6435725" y="3502025"/>
          <p14:tracePt t="26394" x="6435725" y="3508375"/>
          <p14:tracePt t="26402" x="6435725" y="3524250"/>
          <p14:tracePt t="26411" x="6435725" y="3541713"/>
          <p14:tracePt t="26418" x="6435725" y="3552825"/>
          <p14:tracePt t="26426" x="6435725" y="3557588"/>
          <p14:tracePt t="26434" x="6435725" y="3570288"/>
          <p14:tracePt t="26443" x="6435725" y="3581400"/>
          <p14:tracePt t="26455" x="6435725" y="3592513"/>
          <p14:tracePt t="26460" x="6435725" y="3608388"/>
          <p14:tracePt t="26466" x="6435725" y="3619500"/>
          <p14:tracePt t="26474" x="6435725" y="3636963"/>
          <p14:tracePt t="26482" x="6440488" y="3654425"/>
          <p14:tracePt t="26490" x="6446838" y="3670300"/>
          <p14:tracePt t="26499" x="6446838" y="3687763"/>
          <p14:tracePt t="26510" x="6446838" y="3705225"/>
          <p14:tracePt t="26516" x="6451600" y="3727450"/>
          <p14:tracePt t="26524" x="6451600" y="3749675"/>
          <p14:tracePt t="26530" x="6457950" y="3771900"/>
          <p14:tracePt t="26538" x="6457950" y="3789363"/>
          <p14:tracePt t="26546" x="6462713" y="3805238"/>
          <p14:tracePt t="26554" x="6462713" y="3816350"/>
          <p14:tracePt t="26563" x="6469063" y="3838575"/>
          <p14:tracePt t="26571" x="6473825" y="3851275"/>
          <p14:tracePt t="26579" x="6480175" y="3856038"/>
          <p14:tracePt t="26587" x="6480175" y="3867150"/>
          <p14:tracePt t="26594" x="6480175" y="3873500"/>
          <p14:tracePt t="26602" x="6484938" y="3884613"/>
          <p14:tracePt t="26611" x="6484938" y="3895725"/>
          <p14:tracePt t="26618" x="6497638" y="3906838"/>
          <p14:tracePt t="26627" x="6497638" y="3917950"/>
          <p14:tracePt t="26635" x="6502400" y="3929063"/>
          <p14:tracePt t="26642" x="6508750" y="3940175"/>
          <p14:tracePt t="26659" x="6508750" y="3946525"/>
          <p14:tracePt t="26667" x="6513513" y="3951288"/>
          <p14:tracePt t="27069" x="6519863" y="3957638"/>
          <p14:tracePt t="27237" x="6542088" y="3951288"/>
          <p14:tracePt t="27245" x="6553200" y="3940175"/>
          <p14:tracePt t="27250" x="6557963" y="3935413"/>
          <p14:tracePt t="27267" x="6557963" y="3929063"/>
          <p14:tracePt t="27275" x="6553200" y="3924300"/>
          <p14:tracePt t="27286" x="6535738" y="3924300"/>
          <p14:tracePt t="27294" x="6524625" y="3924300"/>
          <p14:tracePt t="27303" x="6508750" y="3917950"/>
          <p14:tracePt t="27310" x="6502400" y="3917950"/>
          <p14:tracePt t="27315" x="6497638" y="3917950"/>
          <p14:tracePt t="39950" x="6491288" y="3913188"/>
          <p14:tracePt t="39962" x="6513513" y="3913188"/>
          <p14:tracePt t="39970" x="6530975" y="3913188"/>
          <p14:tracePt t="39979" x="6546850" y="3913188"/>
          <p14:tracePt t="39989" x="6564313" y="3913188"/>
          <p14:tracePt t="39996" x="6581775" y="3906838"/>
          <p14:tracePt t="40002" x="6592888" y="3906838"/>
          <p14:tracePt t="40010" x="6608763" y="3906838"/>
          <p14:tracePt t="40018" x="6615113" y="3900488"/>
          <p14:tracePt t="40026" x="6619875" y="3900488"/>
          <p14:tracePt t="40035" x="6626225" y="3900488"/>
          <p14:tracePt t="40042" x="6637338" y="3900488"/>
          <p14:tracePt t="40051" x="6654800" y="3900488"/>
          <p14:tracePt t="40058" x="6670675" y="3900488"/>
          <p14:tracePt t="40067" x="6688138" y="3900488"/>
          <p14:tracePt t="40074" x="6705600" y="3900488"/>
          <p14:tracePt t="40082" x="6721475" y="3900488"/>
          <p14:tracePt t="40090" x="6732588" y="3900488"/>
          <p14:tracePt t="40098" x="6754813" y="3900488"/>
          <p14:tracePt t="40106" x="6783388" y="3900488"/>
          <p14:tracePt t="40114" x="6811963" y="3900488"/>
          <p14:tracePt t="40122" x="6845300" y="3900488"/>
          <p14:tracePt t="40131" x="6878638" y="3900488"/>
          <p14:tracePt t="40139" x="6900863" y="3900488"/>
          <p14:tracePt t="40146" x="6924675" y="3900488"/>
          <p14:tracePt t="40154" x="6946900" y="3900488"/>
          <p14:tracePt t="40165" x="6969125" y="3900488"/>
          <p14:tracePt t="40172" x="6991350" y="3900488"/>
          <p14:tracePt t="40182" x="7024688" y="3900488"/>
          <p14:tracePt t="40195" x="7064375" y="3900488"/>
          <p14:tracePt t="40198" x="7097713" y="3900488"/>
          <p14:tracePt t="40202" x="7132638" y="3900488"/>
          <p14:tracePt t="40210" x="7165975" y="3900488"/>
          <p14:tracePt t="40218" x="7199313" y="3900488"/>
          <p14:tracePt t="40226" x="7216775" y="3900488"/>
          <p14:tracePt t="40234" x="7227888" y="3900488"/>
          <p14:tracePt t="40242" x="7232650" y="3900488"/>
          <p14:tracePt t="40250" x="7243763" y="3900488"/>
          <p14:tracePt t="40258" x="7250113" y="3900488"/>
          <p14:tracePt t="40266" x="7261225" y="3900488"/>
          <p14:tracePt t="40274" x="7272338" y="3900488"/>
          <p14:tracePt t="40283" x="7289800" y="3900488"/>
          <p14:tracePt t="40290" x="7294563" y="3900488"/>
          <p14:tracePt t="40298" x="7312025" y="3895725"/>
          <p14:tracePt t="40307" x="7323138" y="3895725"/>
          <p14:tracePt t="40314" x="7327900" y="3895725"/>
          <p14:tracePt t="40324" x="7340600" y="3889375"/>
          <p14:tracePt t="40330" x="7351713" y="3889375"/>
          <p14:tracePt t="40339" x="7367588" y="3889375"/>
          <p14:tracePt t="40346" x="7385050" y="3884613"/>
          <p14:tracePt t="40357" x="7402513" y="3884613"/>
          <p14:tracePt t="40365" x="7413625" y="3878263"/>
          <p14:tracePt t="40370" x="7418388" y="3878263"/>
          <p14:tracePt t="40379" x="7429500" y="3878263"/>
          <p14:tracePt t="40387" x="7435850" y="3878263"/>
          <p14:tracePt t="40394" x="7451725" y="3878263"/>
          <p14:tracePt t="40403" x="7462838" y="3878263"/>
          <p14:tracePt t="40411" x="7475538" y="3878263"/>
          <p14:tracePt t="40419" x="7486650" y="3878263"/>
          <p14:tracePt t="40426" x="7502525" y="3878263"/>
          <p14:tracePt t="40434" x="7519988" y="3878263"/>
          <p14:tracePt t="40446" x="7535863" y="3878263"/>
          <p14:tracePt t="40450" x="7564438" y="3878263"/>
          <p14:tracePt t="40458" x="7597775" y="3878263"/>
          <p14:tracePt t="40466" x="7632700" y="3878263"/>
          <p14:tracePt t="40474" x="7670800" y="3878263"/>
          <p14:tracePt t="40482" x="7699375" y="3878263"/>
          <p14:tracePt t="40490" x="7739063" y="3878263"/>
          <p14:tracePt t="40498" x="7772400" y="3878263"/>
          <p14:tracePt t="40506" x="7805738" y="3878263"/>
          <p14:tracePt t="40514" x="7829550" y="3878263"/>
          <p14:tracePt t="40523" x="7856538" y="3878263"/>
          <p14:tracePt t="40530" x="7874000" y="3878263"/>
          <p14:tracePt t="40539" x="7896225" y="3878263"/>
          <p14:tracePt t="40546" x="7918450" y="3878263"/>
          <p14:tracePt t="40554" x="7935913" y="3878263"/>
          <p14:tracePt t="40562" x="7958138" y="3878263"/>
          <p14:tracePt t="40570" x="8002588" y="3878263"/>
          <p14:tracePt t="40578" x="8037513" y="3878263"/>
          <p14:tracePt t="40587" x="8070850" y="3878263"/>
          <p14:tracePt t="40595" x="8093075" y="3878263"/>
          <p14:tracePt t="40603" x="8110538" y="3878263"/>
          <p14:tracePt t="40610" x="8132763" y="3878263"/>
          <p14:tracePt t="40618" x="8154988" y="3878263"/>
          <p14:tracePt t="40626" x="8166100" y="3878263"/>
          <p14:tracePt t="40634" x="8177213" y="3878263"/>
          <p14:tracePt t="40642" x="8183563" y="3878263"/>
          <p14:tracePt t="40651" x="8188325" y="3878263"/>
          <p14:tracePt t="40667" x="8194675" y="3878263"/>
          <p14:tracePt t="45810" x="8199438" y="3878263"/>
          <p14:tracePt t="45818" x="8205788" y="3884613"/>
          <p14:tracePt t="45826" x="8210550" y="3889375"/>
          <p14:tracePt t="45835" x="8216900" y="3900488"/>
          <p14:tracePt t="45842" x="8221663" y="3913188"/>
          <p14:tracePt t="45874" x="8228013" y="3917950"/>
          <p14:tracePt t="45891" x="8232775" y="3924300"/>
          <p14:tracePt t="45898" x="8232775" y="3929063"/>
          <p14:tracePt t="45906" x="8245475" y="3940175"/>
          <p14:tracePt t="45931" x="8250238" y="3951288"/>
          <p14:tracePt t="45946" x="8250238" y="3957638"/>
          <p14:tracePt t="45954" x="8250238" y="3962400"/>
          <p14:tracePt t="45964" x="8256588" y="3968750"/>
          <p14:tracePt t="45970" x="8267700" y="3986213"/>
          <p14:tracePt t="45979" x="8267700" y="3990975"/>
          <p14:tracePt t="45986" x="8272463" y="3997325"/>
          <p14:tracePt t="45994" x="8278813" y="4013200"/>
          <p14:tracePt t="46002" x="8283575" y="4024313"/>
          <p14:tracePt t="46010" x="8289925" y="4024313"/>
          <p14:tracePt t="46018" x="8289925" y="4035425"/>
          <p14:tracePt t="46034" x="8294688" y="4041775"/>
          <p14:tracePt t="46051" x="8294688" y="4048125"/>
          <p14:tracePt t="46058" x="8301038" y="4052888"/>
          <p14:tracePt t="46066" x="8301038" y="4059238"/>
          <p14:tracePt t="46075" x="8301038" y="4064000"/>
          <p14:tracePt t="46092" x="8301038" y="4070350"/>
          <p14:tracePt t="46114" x="8301038" y="4075113"/>
          <p14:tracePt t="46123" x="8307388" y="4081463"/>
          <p14:tracePt t="46131" x="8307388" y="4086225"/>
          <p14:tracePt t="46146" x="8307388" y="4097338"/>
          <p14:tracePt t="46162" x="8307388" y="4103688"/>
          <p14:tracePt t="46170" x="8307388" y="4108450"/>
          <p14:tracePt t="46178" x="8307388" y="4114800"/>
          <p14:tracePt t="46194" x="8307388" y="4121150"/>
          <p14:tracePt t="46210" x="8307388" y="4125913"/>
          <p14:tracePt t="46218" x="8307388" y="4132263"/>
          <p14:tracePt t="46226" x="8307388" y="4137025"/>
          <p14:tracePt t="46234" x="8307388" y="4143375"/>
          <p14:tracePt t="46242" x="8307388" y="4148138"/>
          <p14:tracePt t="46250" x="8307388" y="4154488"/>
          <p14:tracePt t="46258" x="8307388" y="4165600"/>
          <p14:tracePt t="46266" x="8307388" y="4170363"/>
          <p14:tracePt t="46274" x="8307388" y="4181475"/>
          <p14:tracePt t="46282" x="8307388" y="4187825"/>
          <p14:tracePt t="46290" x="8307388" y="4198938"/>
          <p14:tracePt t="46298" x="8307388" y="4216400"/>
          <p14:tracePt t="46306" x="8307388" y="4232275"/>
          <p14:tracePt t="46314" x="8307388" y="4243388"/>
          <p14:tracePt t="46322" x="8307388" y="4256088"/>
          <p14:tracePt t="46330" x="8307388" y="4271963"/>
          <p14:tracePt t="46338" x="8307388" y="4278313"/>
          <p14:tracePt t="46346" x="8307388" y="4283075"/>
          <p14:tracePt t="46354" x="8307388" y="4294188"/>
          <p14:tracePt t="46362" x="8307388" y="4300538"/>
          <p14:tracePt t="46370" x="8307388" y="4305300"/>
          <p14:tracePt t="46379" x="8307388" y="4311650"/>
          <p14:tracePt t="46388" x="8307388" y="4316413"/>
          <p14:tracePt t="46394" x="8307388" y="4322763"/>
          <p14:tracePt t="46410" x="8307388" y="4329113"/>
          <p14:tracePt t="46419" x="8307388" y="4333875"/>
          <p14:tracePt t="46430" x="8307388" y="4340225"/>
          <p14:tracePt t="46434" x="8307388" y="4344988"/>
          <p14:tracePt t="46442" x="8307388" y="4351338"/>
          <p14:tracePt t="46451" x="8307388" y="4356100"/>
          <p14:tracePt t="46460" x="8307388" y="4362450"/>
          <p14:tracePt t="46467" x="8307388" y="4367213"/>
          <p14:tracePt t="46479" x="8307388" y="4373563"/>
          <p14:tracePt t="46485" x="8307388" y="4378325"/>
          <p14:tracePt t="46491" x="8307388" y="4384675"/>
          <p14:tracePt t="46498" x="8301038" y="4395788"/>
          <p14:tracePt t="46515" x="8301038" y="4402138"/>
          <p14:tracePt t="46533" x="8294688" y="4413250"/>
          <p14:tracePt t="46548" x="8294688" y="4424363"/>
          <p14:tracePt t="46555" x="8289925" y="4424363"/>
          <p14:tracePt t="46562" x="8283575" y="4435475"/>
          <p14:tracePt t="46573" x="8283575" y="4440238"/>
          <p14:tracePt t="46578" x="8272463" y="4446588"/>
          <p14:tracePt t="46588" x="8272463" y="4457700"/>
          <p14:tracePt t="46594" x="8261350" y="4468813"/>
          <p14:tracePt t="46606" x="8256588" y="4479925"/>
          <p14:tracePt t="46610" x="8239125" y="4497388"/>
          <p14:tracePt t="46619" x="8232775" y="4508500"/>
          <p14:tracePt t="46631" x="8221663" y="4519613"/>
          <p14:tracePt t="46634" x="8216900" y="4524375"/>
          <p14:tracePt t="46642" x="8205788" y="4537075"/>
          <p14:tracePt t="46656" x="8199438" y="4541838"/>
          <p14:tracePt t="46658" x="8194675" y="4548188"/>
          <p14:tracePt t="46667" x="8188325" y="4559300"/>
          <p14:tracePt t="46675" x="8183563" y="4564063"/>
          <p14:tracePt t="46683" x="8177213" y="4570413"/>
          <p14:tracePt t="46699" x="8166100" y="4575175"/>
          <p14:tracePt t="46706" x="8166100" y="4581525"/>
          <p14:tracePt t="52322" x="8159750" y="4581525"/>
          <p14:tracePt t="53109" x="8148638" y="4581525"/>
          <p14:tracePt t="53116" x="8093075" y="4581525"/>
          <p14:tracePt t="53122" x="8024813" y="4581525"/>
          <p14:tracePt t="53131" x="7980363" y="4581525"/>
          <p14:tracePt t="53141" x="7947025" y="4581525"/>
          <p14:tracePt t="53149" x="7918450" y="4581525"/>
          <p14:tracePt t="53154" x="7874000" y="4581525"/>
          <p14:tracePt t="53162" x="7851775" y="4581525"/>
          <p14:tracePt t="53170" x="7840663" y="4581525"/>
          <p14:tracePt t="53239" x="7829550" y="4581525"/>
          <p14:tracePt t="53245" x="7812088" y="4581525"/>
          <p14:tracePt t="53252" x="7794625" y="4581525"/>
          <p14:tracePt t="53258" x="7783513" y="4581525"/>
          <p14:tracePt t="53267" x="7772400" y="4581525"/>
          <p14:tracePt t="53277" x="7761288" y="4581525"/>
          <p14:tracePt t="53286" x="7750175" y="4581525"/>
          <p14:tracePt t="53290" x="7739063" y="4581525"/>
          <p14:tracePt t="53298" x="7732713" y="4581525"/>
          <p14:tracePt t="53307" x="7721600" y="4581525"/>
          <p14:tracePt t="53325" x="7710488" y="4581525"/>
          <p14:tracePt t="53334" x="7705725" y="4581525"/>
          <p14:tracePt t="53347" x="7699375" y="4581525"/>
          <p14:tracePt t="53355" x="7694613" y="4581525"/>
          <p14:tracePt t="53363" x="7683500" y="4581525"/>
          <p14:tracePt t="53378" x="7670800" y="4581525"/>
          <p14:tracePt t="53387" x="7666038" y="4581525"/>
          <p14:tracePt t="53395" x="7654925" y="4581525"/>
          <p14:tracePt t="53405" x="7643813" y="4581525"/>
          <p14:tracePt t="53410" x="7632700" y="4581525"/>
          <p14:tracePt t="53418" x="7621588" y="4581525"/>
          <p14:tracePt t="53427" x="7610475" y="4581525"/>
          <p14:tracePt t="53434" x="7593013" y="4581525"/>
          <p14:tracePt t="53447" x="7575550" y="4581525"/>
          <p14:tracePt t="53450" x="7559675" y="4581525"/>
          <p14:tracePt t="53461" x="7542213" y="4581525"/>
          <p14:tracePt t="53468" x="7531100" y="4581525"/>
          <p14:tracePt t="53474" x="7513638" y="4581525"/>
          <p14:tracePt t="53485" x="7497763" y="4581525"/>
          <p14:tracePt t="53493" x="7480300" y="4581525"/>
          <p14:tracePt t="53500" x="7458075" y="4581525"/>
          <p14:tracePt t="53506" x="7446963" y="4581525"/>
          <p14:tracePt t="53514" x="7435850" y="4581525"/>
          <p14:tracePt t="53523" x="7413625" y="4581525"/>
          <p14:tracePt t="53532" x="7396163" y="4581525"/>
          <p14:tracePt t="53538" x="7378700" y="4581525"/>
          <p14:tracePt t="53546" x="7362825" y="4581525"/>
          <p14:tracePt t="53555" x="7345363" y="4581525"/>
          <p14:tracePt t="53565" x="7334250" y="4581525"/>
          <p14:tracePt t="53573" x="7316788" y="4581525"/>
          <p14:tracePt t="53578" x="7305675" y="4581525"/>
          <p14:tracePt t="53589" x="7300913" y="4581525"/>
          <p14:tracePt t="53596" x="7289800" y="4586288"/>
          <p14:tracePt t="53602" x="7278688" y="4586288"/>
          <p14:tracePt t="53610" x="7267575" y="4592638"/>
          <p14:tracePt t="53619" x="7250113" y="4592638"/>
          <p14:tracePt t="53627" x="7227888" y="4592638"/>
          <p14:tracePt t="53635" x="7205663" y="4592638"/>
          <p14:tracePt t="53647" x="7181850" y="4592638"/>
          <p14:tracePt t="53650" x="7148513" y="4592638"/>
          <p14:tracePt t="53658" x="7137400" y="4592638"/>
          <p14:tracePt t="53667" x="7115175" y="4592638"/>
          <p14:tracePt t="53675" x="7097713" y="4592638"/>
          <p14:tracePt t="53687" x="7081838" y="4592638"/>
          <p14:tracePt t="53690" x="7070725" y="4592638"/>
          <p14:tracePt t="53698" x="7059613" y="4592638"/>
          <p14:tracePt t="53706" x="7046913" y="4592638"/>
          <p14:tracePt t="53714" x="7035800" y="4592638"/>
          <p14:tracePt t="53723" x="7031038" y="4592638"/>
          <p14:tracePt t="53731" x="7013575" y="4592638"/>
          <p14:tracePt t="53738" x="6997700" y="4592638"/>
          <p14:tracePt t="53746" x="6973888" y="4592638"/>
          <p14:tracePt t="53754" x="6958013" y="4592638"/>
          <p14:tracePt t="53762" x="6946900" y="4592638"/>
          <p14:tracePt t="53771" x="6929438" y="4592638"/>
          <p14:tracePt t="53778" x="6913563" y="4592638"/>
          <p14:tracePt t="53787" x="6896100" y="4592638"/>
          <p14:tracePt t="53794" x="6878638" y="4592638"/>
          <p14:tracePt t="53803" x="6867525" y="4592638"/>
          <p14:tracePt t="53810" x="6856413" y="4592638"/>
          <p14:tracePt t="53818" x="6845300" y="4592638"/>
          <p14:tracePt t="53827" x="6827838" y="4592638"/>
          <p14:tracePt t="53835" x="6823075" y="4592638"/>
          <p14:tracePt t="53847" x="6816725" y="4592638"/>
          <p14:tracePt t="53854" x="6805613" y="4592638"/>
          <p14:tracePt t="53861" x="6800850" y="4592638"/>
          <p14:tracePt t="53868" x="6794500" y="4592638"/>
          <p14:tracePt t="53874" x="6778625" y="4592638"/>
          <p14:tracePt t="53894" x="6772275" y="4592638"/>
          <p14:tracePt t="60701" x="6765925" y="4592638"/>
          <p14:tracePt t="60706" x="6750050" y="4603750"/>
          <p14:tracePt t="60714" x="6705600" y="4614863"/>
          <p14:tracePt t="60722" x="6665913" y="4632325"/>
          <p14:tracePt t="60730" x="6615113" y="4659313"/>
          <p14:tracePt t="60739" x="6570663" y="4676775"/>
          <p14:tracePt t="60747" x="6530975" y="4694238"/>
          <p14:tracePt t="60756" x="6473825" y="4733925"/>
          <p14:tracePt t="60763" x="6424613" y="4756150"/>
          <p14:tracePt t="60771" x="6373813" y="4783138"/>
          <p14:tracePt t="60780" x="6305550" y="4818063"/>
          <p14:tracePt t="60789" x="6254750" y="4840288"/>
          <p14:tracePt t="60794" x="6192838" y="4867275"/>
          <p14:tracePt t="60803" x="6130925" y="4891088"/>
          <p14:tracePt t="60810" x="6069013" y="4924425"/>
          <p14:tracePt t="60820" x="5995988" y="4946650"/>
          <p14:tracePt t="60827" x="5935663" y="4968875"/>
          <p14:tracePt t="60835" x="5867400" y="4997450"/>
          <p14:tracePt t="60843" x="5800725" y="5014913"/>
          <p14:tracePt t="60851" x="5738813" y="5030788"/>
          <p14:tracePt t="60858" x="5676900" y="5053013"/>
          <p14:tracePt t="60867" x="5614988" y="5070475"/>
          <p14:tracePt t="60874" x="5557838" y="5081588"/>
          <p14:tracePt t="60882" x="5507038" y="5110163"/>
          <p14:tracePt t="60890" x="5451475" y="5126038"/>
          <p14:tracePt t="60899" x="5395913" y="5149850"/>
          <p14:tracePt t="60909" x="5345113" y="5165725"/>
          <p14:tracePt t="60914" x="5287963" y="5194300"/>
          <p14:tracePt t="60925" x="5232400" y="5216525"/>
          <p14:tracePt t="60931" x="5176838" y="5238750"/>
          <p14:tracePt t="60939" x="5126038" y="5267325"/>
          <p14:tracePt t="60948" x="5068888" y="5284788"/>
          <p14:tracePt t="60954" x="5013325" y="5311775"/>
          <p14:tracePt t="60963" x="4968875" y="5340350"/>
          <p14:tracePt t="60970" x="4911725" y="5368925"/>
          <p14:tracePt t="60979" x="4860925" y="5395913"/>
          <p14:tracePt t="60986" x="4805363" y="5430838"/>
          <p14:tracePt t="60995" x="4749800" y="5457825"/>
          <p14:tracePt t="61002" x="4699000" y="5492750"/>
          <p14:tracePt t="61012" x="4648200" y="5519738"/>
          <p14:tracePt t="61018" x="4591050" y="5553075"/>
          <p14:tracePt t="61029" x="4552950" y="5581650"/>
          <p14:tracePt t="61036" x="4506913" y="5610225"/>
          <p14:tracePt t="61043" x="4473575" y="5638800"/>
          <p14:tracePt t="61051" x="4433888" y="5672138"/>
          <p14:tracePt t="61058" x="4394200" y="5694363"/>
          <p14:tracePt t="61066" x="4360863" y="5711825"/>
          <p14:tracePt t="61075" x="4321175" y="5734050"/>
          <p14:tracePt t="61082" x="4294188" y="5749925"/>
          <p14:tracePt t="61090" x="4260850" y="5762625"/>
          <p14:tracePt t="61098" x="4225925" y="5789613"/>
          <p14:tracePt t="61106" x="4186238" y="5811838"/>
          <p14:tracePt t="61114" x="4152900" y="5829300"/>
          <p14:tracePt t="61122" x="4113213" y="5851525"/>
          <p14:tracePt t="61132" x="4079875" y="5868988"/>
          <p14:tracePt t="61138" x="4052888" y="5895975"/>
          <p14:tracePt t="61147" x="4017963" y="5919788"/>
          <p14:tracePt t="61154" x="3990975" y="5935663"/>
          <p14:tracePt t="61163" x="3967163" y="5953125"/>
          <p14:tracePt t="61170" x="3944938" y="5970588"/>
          <p14:tracePt t="61178" x="3922713" y="5981700"/>
          <p14:tracePt t="61197" x="3871913" y="6019800"/>
          <p14:tracePt t="61202" x="3844925" y="6043613"/>
          <p14:tracePt t="61210" x="3816350" y="6054725"/>
          <p14:tracePt t="61218" x="3794125" y="6070600"/>
          <p14:tracePt t="61226" x="3759200" y="6088063"/>
          <p14:tracePt t="61234" x="3732213" y="6092825"/>
          <p14:tracePt t="61242" x="3692525" y="6110288"/>
          <p14:tracePt t="61250" x="3670300" y="6116638"/>
          <p14:tracePt t="61259" x="3659188" y="6121400"/>
          <p14:tracePt t="61266" x="3641725" y="6132513"/>
          <p14:tracePt t="61275" x="3619500" y="6138863"/>
          <p14:tracePt t="61282" x="3597275" y="6149975"/>
          <p14:tracePt t="61290" x="3575050" y="6161088"/>
          <p14:tracePt t="61298" x="3546475" y="6165850"/>
          <p14:tracePt t="61306" x="3529013" y="6165850"/>
          <p14:tracePt t="61314" x="3506788" y="6178550"/>
          <p14:tracePt t="61323" x="3484563" y="6183313"/>
          <p14:tracePt t="61330" x="3462338" y="6194425"/>
          <p14:tracePt t="61338" x="3433763" y="6200775"/>
          <p14:tracePt t="61347" x="3416300" y="6200775"/>
          <p14:tracePt t="61355" x="3400425" y="6205538"/>
          <p14:tracePt t="61363" x="3367088" y="6216650"/>
          <p14:tracePt t="61370" x="3355975" y="6223000"/>
          <p14:tracePt t="61379" x="3338513" y="6227763"/>
          <p14:tracePt t="61386" x="3321050" y="6234113"/>
          <p14:tracePt t="61394" x="3298825" y="6245225"/>
          <p14:tracePt t="61403" x="3294063" y="6251575"/>
          <p14:tracePt t="61410" x="3287713" y="6251575"/>
          <p14:tracePt t="61418" x="3276600" y="6256338"/>
          <p14:tracePt t="61514" x="3270250" y="6262688"/>
          <p14:tracePt t="61523" x="3265488" y="6267450"/>
          <p14:tracePt t="61530" x="3254375" y="6278563"/>
          <p14:tracePt t="61538" x="3248025" y="6284913"/>
          <p14:tracePt t="61546" x="3243263" y="6289675"/>
          <p14:tracePt t="61554" x="3236913" y="6289675"/>
          <p14:tracePt t="61563" x="3232150" y="6300788"/>
          <p14:tracePt t="61571" x="3225800" y="6300788"/>
          <p14:tracePt t="61578" x="3208338" y="6313488"/>
          <p14:tracePt t="61594" x="3203575" y="6318250"/>
          <p14:tracePt t="61610" x="3197225" y="6324600"/>
          <p14:tracePt t="77733" x="3208338" y="6324600"/>
          <p14:tracePt t="77740" x="3232150" y="6313488"/>
          <p14:tracePt t="77746" x="3243263" y="6307138"/>
          <p14:tracePt t="77754" x="3254375" y="6307138"/>
          <p14:tracePt t="77763" x="3259138" y="6300788"/>
          <p14:tracePt t="77771" x="3270250" y="6296025"/>
          <p14:tracePt t="77779" x="3276600" y="6296025"/>
          <p14:tracePt t="77786" x="3282950" y="6289675"/>
          <p14:tracePt t="77795" x="3294063" y="6284913"/>
          <p14:tracePt t="77805" x="3316288" y="6278563"/>
          <p14:tracePt t="77810" x="3338513" y="6267450"/>
          <p14:tracePt t="77818" x="3360738" y="6251575"/>
          <p14:tracePt t="77827" x="3400425" y="6227763"/>
          <p14:tracePt t="77839" x="3440113" y="6200775"/>
          <p14:tracePt t="77842" x="3467100" y="6178550"/>
          <p14:tracePt t="77851" x="3502025" y="6149975"/>
          <p14:tracePt t="77858" x="3535363" y="6121400"/>
          <p14:tracePt t="77866" x="3586163" y="6088063"/>
          <p14:tracePt t="77875" x="3641725" y="6054725"/>
          <p14:tracePt t="77882" x="3697288" y="6019800"/>
          <p14:tracePt t="77890" x="3754438" y="5992813"/>
          <p14:tracePt t="77898" x="3827463" y="5942013"/>
          <p14:tracePt t="77906" x="3889375" y="5919788"/>
          <p14:tracePt t="77914" x="3967163" y="5880100"/>
          <p14:tracePt t="77922" x="4029075" y="5851525"/>
          <p14:tracePt t="77930" x="4102100" y="5811838"/>
          <p14:tracePt t="77938" x="4164013" y="5784850"/>
          <p14:tracePt t="77947" x="4221163" y="5749925"/>
          <p14:tracePt t="77954" x="4283075" y="5727700"/>
          <p14:tracePt t="77963" x="4327525" y="5705475"/>
          <p14:tracePt t="77970" x="4389438" y="5676900"/>
          <p14:tracePt t="77978" x="4451350" y="5654675"/>
          <p14:tracePt t="77986" x="4513263" y="5638800"/>
          <p14:tracePt t="77994" x="4575175" y="5610225"/>
          <p14:tracePt t="78002" x="4625975" y="5588000"/>
          <p14:tracePt t="78013" x="4681538" y="5565775"/>
          <p14:tracePt t="78019" x="4721225" y="5541963"/>
          <p14:tracePt t="78026" x="4765675" y="5519738"/>
          <p14:tracePt t="78036" x="4810125" y="5508625"/>
          <p14:tracePt t="78042" x="4860925" y="5492750"/>
          <p14:tracePt t="78051" x="4906963" y="5480050"/>
          <p14:tracePt t="78058" x="4957763" y="5457825"/>
          <p14:tracePt t="78067" x="4984750" y="5446713"/>
          <p14:tracePt t="78075" x="5013325" y="5430838"/>
          <p14:tracePt t="78088" x="5041900" y="5419725"/>
          <p14:tracePt t="78091" x="5064125" y="5402263"/>
          <p14:tracePt t="78099" x="5091113" y="5391150"/>
          <p14:tracePt t="78106" x="5114925" y="5380038"/>
          <p14:tracePt t="78115" x="5137150" y="5362575"/>
          <p14:tracePt t="78125" x="5170488" y="5340350"/>
          <p14:tracePt t="78130" x="5203825" y="5322888"/>
          <p14:tracePt t="78138" x="5243513" y="5300663"/>
          <p14:tracePt t="78147" x="5283200" y="5278438"/>
          <p14:tracePt t="78154" x="5338763" y="5245100"/>
          <p14:tracePt t="78163" x="5411788" y="5216525"/>
          <p14:tracePt t="78170" x="5462588" y="5187950"/>
          <p14:tracePt t="78179" x="5524500" y="5165725"/>
          <p14:tracePt t="78186" x="5586413" y="5143500"/>
          <p14:tracePt t="78194" x="5648325" y="5110163"/>
          <p14:tracePt t="78203" x="5710238" y="5087938"/>
          <p14:tracePt t="78212" x="5765800" y="5059363"/>
          <p14:tracePt t="78219" x="5827713" y="5037138"/>
          <p14:tracePt t="78227" x="5884863" y="5014913"/>
          <p14:tracePt t="78236" x="5922963" y="4997450"/>
          <p14:tracePt t="78243" x="5973763" y="4968875"/>
          <p14:tracePt t="78251" x="6024563" y="4953000"/>
          <p14:tracePt t="78259" x="6075363" y="4929188"/>
          <p14:tracePt t="78267" x="6119813" y="4913313"/>
          <p14:tracePt t="78275" x="6170613" y="4895850"/>
          <p14:tracePt t="78285" x="6216650" y="4862513"/>
          <p14:tracePt t="78295" x="6254750" y="4845050"/>
          <p14:tracePt t="78298" x="6300788" y="4822825"/>
          <p14:tracePt t="78306" x="6338888" y="4800600"/>
          <p14:tracePt t="78314" x="6367463" y="4783138"/>
          <p14:tracePt t="78325" x="6400800" y="4760913"/>
          <p14:tracePt t="78330" x="6424613" y="4738688"/>
          <p14:tracePt t="78339" x="6469063" y="4710113"/>
          <p14:tracePt t="78346" x="6497638" y="4699000"/>
          <p14:tracePt t="78356" x="6546850" y="4676775"/>
          <p14:tracePt t="78362" x="6586538" y="4659313"/>
          <p14:tracePt t="78370" x="6619875" y="4648200"/>
          <p14:tracePt t="78379" x="6643688" y="4637088"/>
          <p14:tracePt t="78386" x="6659563" y="4625975"/>
          <p14:tracePt t="78394" x="6670675" y="4621213"/>
          <p14:tracePt t="78422" x="6670675" y="4614863"/>
          <p14:tracePt t="78527" x="6677025" y="46101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E211ACA-0C3A-4B32-9595-E8B5A439EA8A}"/>
              </a:ext>
            </a:extLst>
          </p:cNvPr>
          <p:cNvSpPr/>
          <p:nvPr/>
        </p:nvSpPr>
        <p:spPr>
          <a:xfrm>
            <a:off x="1228883" y="6470802"/>
            <a:ext cx="251863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ja-JP" altLang="en-US" sz="1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５回目以降がオミクロン対応</a:t>
            </a:r>
          </a:p>
        </p:txBody>
      </p:sp>
      <p:sp>
        <p:nvSpPr>
          <p:cNvPr id="21" name="矢印: 五方向 20">
            <a:extLst>
              <a:ext uri="{FF2B5EF4-FFF2-40B4-BE49-F238E27FC236}">
                <a16:creationId xmlns:a16="http://schemas.microsoft.com/office/drawing/2014/main" id="{CE7709E4-E717-41D4-8B32-BAB364088FAA}"/>
              </a:ext>
            </a:extLst>
          </p:cNvPr>
          <p:cNvSpPr/>
          <p:nvPr/>
        </p:nvSpPr>
        <p:spPr bwMode="auto">
          <a:xfrm rot="10800000">
            <a:off x="3535318" y="3044757"/>
            <a:ext cx="374687" cy="144016"/>
          </a:xfrm>
          <a:prstGeom prst="homePlate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64CCDFE-E00B-4D6A-9961-81F1EE6C9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602" y="313202"/>
            <a:ext cx="3171476" cy="30071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6EF45EE-21E1-41B7-89B7-5AD46746C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29" y="77319"/>
            <a:ext cx="1060495" cy="277360"/>
          </a:xfrm>
          <a:prstGeom prst="rect">
            <a:avLst/>
          </a:prstGeom>
        </p:spPr>
      </p:pic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F03CC09-85A0-46FC-9AB7-1E96E36ECEB5}"/>
              </a:ext>
            </a:extLst>
          </p:cNvPr>
          <p:cNvCxnSpPr>
            <a:cxnSpLocks/>
          </p:cNvCxnSpPr>
          <p:nvPr/>
        </p:nvCxnSpPr>
        <p:spPr bwMode="auto">
          <a:xfrm>
            <a:off x="127129" y="1908419"/>
            <a:ext cx="3676762" cy="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8EACBF1-2FEB-4AC1-A0BC-C0EE535F3622}"/>
              </a:ext>
            </a:extLst>
          </p:cNvPr>
          <p:cNvSpPr/>
          <p:nvPr/>
        </p:nvSpPr>
        <p:spPr>
          <a:xfrm>
            <a:off x="2676809" y="78936"/>
            <a:ext cx="153279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11</a:t>
            </a:r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21</a:t>
            </a:r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 公表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4FD9825-DF42-47E9-87FF-D30CA6879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927" y="3462161"/>
            <a:ext cx="3234695" cy="2987734"/>
          </a:xfrm>
          <a:prstGeom prst="rect">
            <a:avLst/>
          </a:prstGeom>
        </p:spPr>
      </p:pic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26ED067B-94E0-4956-98B1-4E5757491440}"/>
              </a:ext>
            </a:extLst>
          </p:cNvPr>
          <p:cNvCxnSpPr>
            <a:cxnSpLocks/>
          </p:cNvCxnSpPr>
          <p:nvPr/>
        </p:nvCxnSpPr>
        <p:spPr bwMode="auto">
          <a:xfrm>
            <a:off x="127129" y="5013176"/>
            <a:ext cx="3676762" cy="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矢印: 五方向 35">
            <a:extLst>
              <a:ext uri="{FF2B5EF4-FFF2-40B4-BE49-F238E27FC236}">
                <a16:creationId xmlns:a16="http://schemas.microsoft.com/office/drawing/2014/main" id="{42105EC6-402A-46E5-9215-4BCBB78F99B2}"/>
              </a:ext>
            </a:extLst>
          </p:cNvPr>
          <p:cNvSpPr/>
          <p:nvPr/>
        </p:nvSpPr>
        <p:spPr bwMode="auto">
          <a:xfrm rot="10800000">
            <a:off x="3521770" y="6149514"/>
            <a:ext cx="374687" cy="144016"/>
          </a:xfrm>
          <a:prstGeom prst="homePlate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B1EE213-CC90-4F14-BE4B-995AA6D205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7052" y="165556"/>
            <a:ext cx="4017501" cy="6477319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10498F7-3060-4F24-B060-A914D88F3916}"/>
              </a:ext>
            </a:extLst>
          </p:cNvPr>
          <p:cNvSpPr/>
          <p:nvPr/>
        </p:nvSpPr>
        <p:spPr>
          <a:xfrm>
            <a:off x="8449936" y="1441350"/>
            <a:ext cx="59503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中国</a:t>
            </a:r>
            <a:endParaRPr lang="en-US" altLang="ja-JP" sz="1600" b="1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地方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04A58E74-307A-4965-9747-6A554A0A2045}"/>
              </a:ext>
            </a:extLst>
          </p:cNvPr>
          <p:cNvSpPr/>
          <p:nvPr/>
        </p:nvSpPr>
        <p:spPr>
          <a:xfrm>
            <a:off x="7226736" y="3047007"/>
            <a:ext cx="800219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CC00CC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７回目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1055F98-3C5B-4CD7-9A3C-EFAF3370B6D3}"/>
              </a:ext>
            </a:extLst>
          </p:cNvPr>
          <p:cNvSpPr/>
          <p:nvPr/>
        </p:nvSpPr>
        <p:spPr>
          <a:xfrm>
            <a:off x="8449936" y="3973227"/>
            <a:ext cx="6238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29</a:t>
            </a:r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位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22804122-E503-4C49-BAE6-5DCD2874A966}"/>
              </a:ext>
            </a:extLst>
          </p:cNvPr>
          <p:cNvSpPr/>
          <p:nvPr/>
        </p:nvSpPr>
        <p:spPr bwMode="auto">
          <a:xfrm>
            <a:off x="4279114" y="4070496"/>
            <a:ext cx="4104258" cy="150591"/>
          </a:xfrm>
          <a:prstGeom prst="rect">
            <a:avLst/>
          </a:prstGeom>
          <a:noFill/>
          <a:ln w="25400" cap="sq" cmpd="sng" algn="ctr">
            <a:solidFill>
              <a:srgbClr val="CC00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BDAB9A96-CA20-40C5-B2B7-380D0465BB02}"/>
              </a:ext>
            </a:extLst>
          </p:cNvPr>
          <p:cNvSpPr/>
          <p:nvPr/>
        </p:nvSpPr>
        <p:spPr bwMode="auto">
          <a:xfrm>
            <a:off x="4279114" y="1877895"/>
            <a:ext cx="4104258" cy="254960"/>
          </a:xfrm>
          <a:prstGeom prst="rect">
            <a:avLst/>
          </a:prstGeom>
          <a:noFill/>
          <a:ln w="25400" cap="sq" cmpd="sng" algn="ctr">
            <a:solidFill>
              <a:srgbClr val="CC00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B2D9F4F7-E32B-44BC-81E3-1F7912621F4C}"/>
              </a:ext>
            </a:extLst>
          </p:cNvPr>
          <p:cNvSpPr/>
          <p:nvPr/>
        </p:nvSpPr>
        <p:spPr>
          <a:xfrm>
            <a:off x="8189893" y="4311781"/>
            <a:ext cx="95410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前回と同じ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C9824E0-B3B3-40A0-B1E4-EAB003DC288B}"/>
              </a:ext>
            </a:extLst>
          </p:cNvPr>
          <p:cNvSpPr/>
          <p:nvPr/>
        </p:nvSpPr>
        <p:spPr bwMode="auto">
          <a:xfrm>
            <a:off x="4284658" y="713137"/>
            <a:ext cx="4104258" cy="150591"/>
          </a:xfrm>
          <a:prstGeom prst="rect">
            <a:avLst/>
          </a:prstGeom>
          <a:noFill/>
          <a:ln w="25400" cap="sq" cmpd="sng" algn="ctr">
            <a:solidFill>
              <a:srgbClr val="CC00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21AFFDC1-5F38-49F0-BB64-EB235DD641EB}"/>
              </a:ext>
            </a:extLst>
          </p:cNvPr>
          <p:cNvSpPr/>
          <p:nvPr/>
        </p:nvSpPr>
        <p:spPr bwMode="auto">
          <a:xfrm>
            <a:off x="4279114" y="1366054"/>
            <a:ext cx="4104258" cy="150591"/>
          </a:xfrm>
          <a:prstGeom prst="rect">
            <a:avLst/>
          </a:prstGeom>
          <a:noFill/>
          <a:ln w="25400" cap="sq" cmpd="sng" algn="ctr">
            <a:solidFill>
              <a:srgbClr val="CC00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CC9A2EF-2F91-47B1-AE3B-B78418D0C587}"/>
              </a:ext>
            </a:extLst>
          </p:cNvPr>
          <p:cNvSpPr/>
          <p:nvPr/>
        </p:nvSpPr>
        <p:spPr>
          <a:xfrm>
            <a:off x="98096" y="6488668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8/15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E3EBB15-F9AC-486D-8B9A-A8926861D014}"/>
              </a:ext>
            </a:extLst>
          </p:cNvPr>
          <p:cNvSpPr/>
          <p:nvPr/>
        </p:nvSpPr>
        <p:spPr bwMode="auto">
          <a:xfrm>
            <a:off x="346601" y="5457117"/>
            <a:ext cx="3107653" cy="967941"/>
          </a:xfrm>
          <a:prstGeom prst="rect">
            <a:avLst/>
          </a:prstGeom>
          <a:noFill/>
          <a:ln w="762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4763494E-D520-4BEE-B1E8-7A1DD2749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43"/>
    </mc:Choice>
    <mc:Fallback xmlns="">
      <p:transition spd="slow" advTm="48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89" x="6659563" y="4598988"/>
          <p14:tracePt t="1396" x="6615113" y="4592638"/>
          <p14:tracePt t="1404" x="6546850" y="4592638"/>
          <p14:tracePt t="1412" x="6480175" y="4592638"/>
          <p14:tracePt t="1420" x="6418263" y="4592638"/>
          <p14:tracePt t="1431" x="6356350" y="4592638"/>
          <p14:tracePt t="1436" x="6311900" y="4592638"/>
          <p14:tracePt t="1449" x="6276975" y="4592638"/>
          <p14:tracePt t="1452" x="6261100" y="4592638"/>
          <p14:tracePt t="1460" x="6249988" y="4586288"/>
          <p14:tracePt t="1493" x="6249988" y="4575175"/>
          <p14:tracePt t="1501" x="6249988" y="4564063"/>
          <p14:tracePt t="1509" x="6249988" y="4552950"/>
          <p14:tracePt t="1516" x="6249988" y="4537075"/>
          <p14:tracePt t="1525" x="6249988" y="4519613"/>
          <p14:tracePt t="1532" x="6249988" y="4508500"/>
          <p14:tracePt t="1540" x="6249988" y="4491038"/>
          <p14:tracePt t="1548" x="6249988" y="4475163"/>
          <p14:tracePt t="1559" x="6249988" y="4457700"/>
          <p14:tracePt t="1567" x="6243638" y="4435475"/>
          <p14:tracePt t="1575" x="6243638" y="4424363"/>
          <p14:tracePt t="1580" x="6243638" y="4395788"/>
          <p14:tracePt t="1592" x="6238875" y="4373563"/>
          <p14:tracePt t="1599" x="6238875" y="4351338"/>
          <p14:tracePt t="1604" x="6238875" y="4329113"/>
          <p14:tracePt t="1615" x="6238875" y="4311650"/>
          <p14:tracePt t="1620" x="6232525" y="4289425"/>
          <p14:tracePt t="1628" x="6227763" y="4271963"/>
          <p14:tracePt t="1636" x="6221413" y="4243388"/>
          <p14:tracePt t="1647" x="6216650" y="4221163"/>
          <p14:tracePt t="1652" x="6203950" y="4194175"/>
          <p14:tracePt t="1660" x="6192838" y="4170363"/>
          <p14:tracePt t="1672" x="6176963" y="4143375"/>
          <p14:tracePt t="1680" x="6165850" y="4125913"/>
          <p14:tracePt t="1684" x="6159500" y="4114800"/>
          <p14:tracePt t="1698" x="6148388" y="4097338"/>
          <p14:tracePt t="1700" x="6148388" y="4086225"/>
          <p14:tracePt t="1709" x="6137275" y="4075113"/>
          <p14:tracePt t="1716" x="6130925" y="4070350"/>
          <p14:tracePt t="1725" x="6126163" y="4059238"/>
          <p14:tracePt t="1733" x="6115050" y="4041775"/>
          <p14:tracePt t="1740" x="6092825" y="4019550"/>
          <p14:tracePt t="1749" x="6075363" y="4008438"/>
          <p14:tracePt t="1756" x="6053138" y="3990975"/>
          <p14:tracePt t="1768" x="6019800" y="3973513"/>
          <p14:tracePt t="1772" x="5991225" y="3957638"/>
          <p14:tracePt t="1781" x="5962650" y="3940175"/>
          <p14:tracePt t="1789" x="5911850" y="3913188"/>
          <p14:tracePt t="1796" x="5856288" y="3889375"/>
          <p14:tracePt t="1804" x="5816600" y="3873500"/>
          <p14:tracePt t="1812" x="5761038" y="3844925"/>
          <p14:tracePt t="1821" x="5721350" y="3827463"/>
          <p14:tracePt t="1828" x="5676900" y="3805238"/>
          <p14:tracePt t="1838" x="5630863" y="3783013"/>
          <p14:tracePt t="1845" x="5592763" y="3749675"/>
          <p14:tracePt t="1852" x="5553075" y="3721100"/>
          <p14:tracePt t="1861" x="5519738" y="3698875"/>
          <p14:tracePt t="1882" x="5434013" y="3643313"/>
          <p14:tracePt t="1887" x="5400675" y="3608388"/>
          <p14:tracePt t="1898" x="5372100" y="3581400"/>
          <p14:tracePt t="1901" x="5349875" y="3557588"/>
          <p14:tracePt t="1911" x="5322888" y="3524250"/>
          <p14:tracePt t="1916" x="5299075" y="3495675"/>
          <p14:tracePt t="1928" x="5265738" y="3462338"/>
          <p14:tracePt t="1937" x="5238750" y="3435350"/>
          <p14:tracePt t="1940" x="5203825" y="3400425"/>
          <p14:tracePt t="1952" x="5170488" y="3373438"/>
          <p14:tracePt t="1958" x="5141913" y="3349625"/>
          <p14:tracePt t="1964" x="5108575" y="3316288"/>
          <p14:tracePt t="1972" x="5075238" y="3282950"/>
          <p14:tracePt t="1980" x="5046663" y="3260725"/>
          <p14:tracePt t="1988" x="5013325" y="3227388"/>
          <p14:tracePt t="1996" x="4984750" y="3203575"/>
          <p14:tracePt t="2007" x="4940300" y="3159125"/>
          <p14:tracePt t="2015" x="4918075" y="3130550"/>
          <p14:tracePt t="2020" x="4889500" y="3103563"/>
          <p14:tracePt t="2028" x="4872038" y="3079750"/>
          <p14:tracePt t="2036" x="4856163" y="3052763"/>
          <p14:tracePt t="2044" x="4833938" y="3030538"/>
          <p14:tracePt t="2052" x="4810125" y="3001963"/>
          <p14:tracePt t="2061" x="4799013" y="2990850"/>
          <p14:tracePt t="2069" x="4787900" y="2979738"/>
          <p14:tracePt t="2077" x="4765675" y="2957513"/>
          <p14:tracePt t="2085" x="4732338" y="2928938"/>
          <p14:tracePt t="2098" x="4710113" y="2906713"/>
          <p14:tracePt t="2100" x="4687888" y="2895600"/>
          <p14:tracePt t="2109" x="4664075" y="2871788"/>
          <p14:tracePt t="2116" x="4630738" y="2849563"/>
          <p14:tracePt t="2125" x="4614863" y="2833688"/>
          <p14:tracePt t="2132" x="4586288" y="2827338"/>
          <p14:tracePt t="2140" x="4557713" y="2809875"/>
          <p14:tracePt t="2148" x="4535488" y="2794000"/>
          <p14:tracePt t="2156" x="4513263" y="2782888"/>
          <p14:tracePt t="2164" x="4502150" y="2776538"/>
          <p14:tracePt t="2172" x="4479925" y="2754313"/>
          <p14:tracePt t="2180" x="4451350" y="2743200"/>
          <p14:tracePt t="2188" x="4422775" y="2725738"/>
          <p14:tracePt t="2196" x="4400550" y="2709863"/>
          <p14:tracePt t="2204" x="4371975" y="2687638"/>
          <p14:tracePt t="2212" x="4338638" y="2670175"/>
          <p14:tracePt t="2220" x="4327525" y="2663825"/>
          <p14:tracePt t="2228" x="4310063" y="2647950"/>
          <p14:tracePt t="2236" x="4298950" y="2641600"/>
          <p14:tracePt t="2244" x="4287838" y="2625725"/>
          <p14:tracePt t="2252" x="4276725" y="2614613"/>
          <p14:tracePt t="2260" x="4265613" y="2597150"/>
          <p14:tracePt t="2268" x="4243388" y="2563813"/>
          <p14:tracePt t="2276" x="4225925" y="2552700"/>
          <p14:tracePt t="2284" x="4221163" y="2535238"/>
          <p14:tracePt t="2293" x="4214813" y="2524125"/>
          <p14:tracePt t="2300" x="4210050" y="2517775"/>
          <p14:tracePt t="2308" x="4203700" y="2506663"/>
          <p14:tracePt t="2325" x="4198938" y="2501900"/>
          <p14:tracePt t="2332" x="4198938" y="2495550"/>
          <p14:tracePt t="2340" x="4192588" y="2484438"/>
          <p14:tracePt t="2349" x="4186238" y="2473325"/>
          <p14:tracePt t="2356" x="4175125" y="2466975"/>
          <p14:tracePt t="2364" x="4175125" y="2455863"/>
          <p14:tracePt t="2372" x="4164013" y="2451100"/>
          <p14:tracePt t="2381" x="4159250" y="2439988"/>
          <p14:tracePt t="2388" x="4152900" y="2439988"/>
          <p14:tracePt t="2397" x="4152900" y="2433638"/>
          <p14:tracePt t="2412" x="4148138" y="2422525"/>
          <p14:tracePt t="2428" x="4141788" y="2417763"/>
          <p14:tracePt t="2436" x="4141788" y="2411413"/>
          <p14:tracePt t="2444" x="4141788" y="2406650"/>
          <p14:tracePt t="2453" x="4137025" y="2393950"/>
          <p14:tracePt t="2460" x="4130675" y="2393950"/>
          <p14:tracePt t="2468" x="4130675" y="2389188"/>
          <p14:tracePt t="2476" x="4130675" y="2382838"/>
          <p14:tracePt t="2493" x="4130675" y="2378075"/>
          <p14:tracePt t="2500" x="4130675" y="2371725"/>
          <p14:tracePt t="2509" x="4125913" y="2355850"/>
          <p14:tracePt t="2516" x="4119563" y="2338388"/>
          <p14:tracePt t="2525" x="4113213" y="2320925"/>
          <p14:tracePt t="2532" x="4102100" y="2305050"/>
          <p14:tracePt t="2541" x="4097338" y="2293938"/>
          <p14:tracePt t="2548" x="4090988" y="2265363"/>
          <p14:tracePt t="2556" x="4086225" y="2259013"/>
          <p14:tracePt t="2564" x="4079875" y="2247900"/>
          <p14:tracePt t="2574" x="4079875" y="2236788"/>
          <p14:tracePt t="2580" x="4075113" y="2236788"/>
          <p14:tracePt t="2588" x="4068763" y="2232025"/>
          <p14:tracePt t="2596" x="4068763" y="2214563"/>
          <p14:tracePt t="2604" x="4068763" y="2209800"/>
          <p14:tracePt t="2612" x="4068763" y="2203450"/>
          <p14:tracePt t="2628" x="4068763" y="2198688"/>
          <p14:tracePt t="2644" x="4064000" y="2185988"/>
          <p14:tracePt t="2660" x="4057650" y="2181225"/>
          <p14:tracePt t="2669" x="4057650" y="2174875"/>
          <p14:tracePt t="2676" x="4057650" y="2163763"/>
          <p14:tracePt t="2684" x="4057650" y="2159000"/>
          <p14:tracePt t="2692" x="4052888" y="2152650"/>
          <p14:tracePt t="2701" x="4046538" y="2141538"/>
          <p14:tracePt t="2708" x="4046538" y="2136775"/>
          <p14:tracePt t="2716" x="4046538" y="2130425"/>
          <p14:tracePt t="2724" x="4046538" y="2124075"/>
          <p14:tracePt t="2733" x="4040188" y="2124075"/>
          <p14:tracePt t="8129" x="4040188" y="2119313"/>
          <p14:tracePt t="8132" x="4035425" y="2090738"/>
          <p14:tracePt t="8140" x="4035425" y="2074863"/>
          <p14:tracePt t="8148" x="4035425" y="2068513"/>
          <p14:tracePt t="8156" x="4035425" y="2057400"/>
          <p14:tracePt t="8165" x="4035425" y="2046288"/>
          <p14:tracePt t="8173" x="4035425" y="2039938"/>
          <p14:tracePt t="8185" x="4035425" y="2024063"/>
          <p14:tracePt t="8188" x="4035425" y="2006600"/>
          <p14:tracePt t="8197" x="4035425" y="1984375"/>
          <p14:tracePt t="8204" x="4035425" y="1955800"/>
          <p14:tracePt t="8213" x="4035425" y="1933575"/>
          <p14:tracePt t="8220" x="4035425" y="1916113"/>
          <p14:tracePt t="8228" x="4035425" y="1900238"/>
          <p14:tracePt t="8236" x="4035425" y="1889125"/>
          <p14:tracePt t="8246" x="4035425" y="1871663"/>
          <p14:tracePt t="8252" x="4035425" y="1860550"/>
          <p14:tracePt t="8260" x="4035425" y="1849438"/>
          <p14:tracePt t="8269" x="4035425" y="1838325"/>
          <p14:tracePt t="8277" x="4035425" y="1820863"/>
          <p14:tracePt t="8287" x="4046538" y="1798638"/>
          <p14:tracePt t="8295" x="4046538" y="1787525"/>
          <p14:tracePt t="8303" x="4052888" y="1776413"/>
          <p14:tracePt t="8311" x="4057650" y="1765300"/>
          <p14:tracePt t="8316" x="4057650" y="1743075"/>
          <p14:tracePt t="8324" x="4057650" y="1725613"/>
          <p14:tracePt t="8335" x="4057650" y="1703388"/>
          <p14:tracePt t="8343" x="4057650" y="1681163"/>
          <p14:tracePt t="8351" x="4057650" y="1663700"/>
          <p14:tracePt t="8358" x="4057650" y="1652588"/>
          <p14:tracePt t="8367" x="4057650" y="1635125"/>
          <p14:tracePt t="8375" x="4057650" y="1619250"/>
          <p14:tracePt t="8380" x="4064000" y="1601788"/>
          <p14:tracePt t="8388" x="4064000" y="1585913"/>
          <p14:tracePt t="8396" x="4064000" y="1573213"/>
          <p14:tracePt t="8404" x="4064000" y="1550988"/>
          <p14:tracePt t="8412" x="4064000" y="1528763"/>
          <p14:tracePt t="8420" x="4064000" y="1506538"/>
          <p14:tracePt t="8428" x="4064000" y="1484313"/>
          <p14:tracePt t="8436" x="4064000" y="1466850"/>
          <p14:tracePt t="8445" x="4064000" y="1455738"/>
          <p14:tracePt t="8452" x="4064000" y="1438275"/>
          <p14:tracePt t="8463" x="4064000" y="1433513"/>
          <p14:tracePt t="8471" x="4064000" y="1422400"/>
          <p14:tracePt t="8478" x="4064000" y="1416050"/>
          <p14:tracePt t="8487" x="4064000" y="1411288"/>
          <p14:tracePt t="8496" x="4064000" y="1400175"/>
          <p14:tracePt t="8502" x="4064000" y="1393825"/>
          <p14:tracePt t="8508" x="4064000" y="1382713"/>
          <p14:tracePt t="8519" x="4064000" y="1371600"/>
          <p14:tracePt t="8526" x="4068763" y="1354138"/>
          <p14:tracePt t="8534" x="4068763" y="1349375"/>
          <p14:tracePt t="8551" x="4075113" y="1338263"/>
          <p14:tracePt t="8568" x="4075113" y="1331913"/>
          <p14:tracePt t="8832" x="4075113" y="1343025"/>
          <p14:tracePt t="8837" x="4075113" y="1354138"/>
          <p14:tracePt t="8845" x="4075113" y="1365250"/>
          <p14:tracePt t="8852" x="4075113" y="1377950"/>
          <p14:tracePt t="8860" x="4075113" y="1389063"/>
          <p14:tracePt t="8880" x="4075113" y="1411288"/>
          <p14:tracePt t="8884" x="4075113" y="1427163"/>
          <p14:tracePt t="8892" x="4075113" y="1438275"/>
          <p14:tracePt t="8901" x="4075113" y="1450975"/>
          <p14:tracePt t="8908" x="4075113" y="1462088"/>
          <p14:tracePt t="8916" x="4075113" y="1477963"/>
          <p14:tracePt t="8924" x="4075113" y="1489075"/>
          <p14:tracePt t="8933" x="4075113" y="1506538"/>
          <p14:tracePt t="8940" x="4075113" y="1517650"/>
          <p14:tracePt t="8948" x="4068763" y="1528763"/>
          <p14:tracePt t="8957" x="4068763" y="1546225"/>
          <p14:tracePt t="8964" x="4068763" y="1550988"/>
          <p14:tracePt t="8973" x="4064000" y="1562100"/>
          <p14:tracePt t="8980" x="4057650" y="1568450"/>
          <p14:tracePt t="8988" x="4057650" y="1585913"/>
          <p14:tracePt t="8996" x="4057650" y="1597025"/>
          <p14:tracePt t="9005" x="4052888" y="1608138"/>
          <p14:tracePt t="9012" x="4052888" y="1630363"/>
          <p14:tracePt t="9020" x="4052888" y="1652588"/>
          <p14:tracePt t="9029" x="4052888" y="1674813"/>
          <p14:tracePt t="9036" x="4052888" y="1714500"/>
          <p14:tracePt t="9044" x="4052888" y="1743075"/>
          <p14:tracePt t="9052" x="4052888" y="1776413"/>
          <p14:tracePt t="9060" x="4052888" y="1809750"/>
          <p14:tracePt t="9068" x="4052888" y="1843088"/>
          <p14:tracePt t="9076" x="4052888" y="1871663"/>
          <p14:tracePt t="9084" x="4052888" y="1905000"/>
          <p14:tracePt t="9092" x="4052888" y="1933575"/>
          <p14:tracePt t="9100" x="4052888" y="1966913"/>
          <p14:tracePt t="9108" x="4052888" y="1995488"/>
          <p14:tracePt t="9116" x="4052888" y="2017713"/>
          <p14:tracePt t="9124" x="4052888" y="2039938"/>
          <p14:tracePt t="9132" x="4052888" y="2057400"/>
          <p14:tracePt t="9140" x="4052888" y="2079625"/>
          <p14:tracePt t="9148" x="4052888" y="2101850"/>
          <p14:tracePt t="9156" x="4052888" y="2136775"/>
          <p14:tracePt t="9164" x="4052888" y="2159000"/>
          <p14:tracePt t="9172" x="4052888" y="2185988"/>
          <p14:tracePt t="9180" x="4052888" y="2220913"/>
          <p14:tracePt t="9188" x="4052888" y="2247900"/>
          <p14:tracePt t="9196" x="4052888" y="2282825"/>
          <p14:tracePt t="9204" x="4052888" y="2305050"/>
          <p14:tracePt t="9212" x="4052888" y="2327275"/>
          <p14:tracePt t="9220" x="4052888" y="2349500"/>
          <p14:tracePt t="9229" x="4052888" y="2371725"/>
          <p14:tracePt t="9236" x="4052888" y="2389188"/>
          <p14:tracePt t="9244" x="4052888" y="2400300"/>
          <p14:tracePt t="9252" x="4057650" y="2417763"/>
          <p14:tracePt t="9260" x="4057650" y="2428875"/>
          <p14:tracePt t="9268" x="4057650" y="2444750"/>
          <p14:tracePt t="9276" x="4057650" y="2462213"/>
          <p14:tracePt t="9284" x="4057650" y="2466975"/>
          <p14:tracePt t="9292" x="4057650" y="2479675"/>
          <p14:tracePt t="9300" x="4057650" y="2495550"/>
          <p14:tracePt t="9308" x="4057650" y="2513013"/>
          <p14:tracePt t="9316" x="4057650" y="2535238"/>
          <p14:tracePt t="9325" x="4057650" y="2552700"/>
          <p14:tracePt t="9332" x="4057650" y="2574925"/>
          <p14:tracePt t="9340" x="4057650" y="2597150"/>
          <p14:tracePt t="9348" x="4057650" y="2619375"/>
          <p14:tracePt t="9356" x="4057650" y="2636838"/>
          <p14:tracePt t="9364" x="4057650" y="2647950"/>
          <p14:tracePt t="9373" x="4057650" y="2663825"/>
          <p14:tracePt t="9380" x="4057650" y="2687638"/>
          <p14:tracePt t="9388" x="4057650" y="2703513"/>
          <p14:tracePt t="9396" x="4057650" y="2720975"/>
          <p14:tracePt t="9405" x="4057650" y="2732088"/>
          <p14:tracePt t="9412" x="4057650" y="2749550"/>
          <p14:tracePt t="9420" x="4064000" y="2771775"/>
          <p14:tracePt t="9429" x="4068763" y="2787650"/>
          <p14:tracePt t="9437" x="4068763" y="2809875"/>
          <p14:tracePt t="9444" x="4075113" y="2827338"/>
          <p14:tracePt t="9453" x="4079875" y="2849563"/>
          <p14:tracePt t="9460" x="4079875" y="2884488"/>
          <p14:tracePt t="9468" x="4086225" y="2911475"/>
          <p14:tracePt t="9476" x="4086225" y="2940050"/>
          <p14:tracePt t="9484" x="4086225" y="2957513"/>
          <p14:tracePt t="9492" x="4086225" y="2973388"/>
          <p14:tracePt t="9501" x="4086225" y="2990850"/>
          <p14:tracePt t="9508" x="4086225" y="3013075"/>
          <p14:tracePt t="9516" x="4086225" y="3041650"/>
          <p14:tracePt t="9524" x="4086225" y="3057525"/>
          <p14:tracePt t="9532" x="4086225" y="3074988"/>
          <p14:tracePt t="9540" x="4086225" y="3086100"/>
          <p14:tracePt t="9548" x="4086225" y="3103563"/>
          <p14:tracePt t="9556" x="4086225" y="3125788"/>
          <p14:tracePt t="9564" x="4086225" y="3141663"/>
          <p14:tracePt t="9574" x="4086225" y="3159125"/>
          <p14:tracePt t="9580" x="4086225" y="3181350"/>
          <p14:tracePt t="9588" x="4079875" y="3203575"/>
          <p14:tracePt t="9596" x="4079875" y="3238500"/>
          <p14:tracePt t="9604" x="4079875" y="3265488"/>
          <p14:tracePt t="9612" x="4075113" y="3287713"/>
          <p14:tracePt t="9620" x="4075113" y="3316288"/>
          <p14:tracePt t="9630" x="4075113" y="3338513"/>
          <p14:tracePt t="9636" x="4075113" y="3362325"/>
          <p14:tracePt t="9644" x="4075113" y="3389313"/>
          <p14:tracePt t="9652" x="4075113" y="3429000"/>
          <p14:tracePt t="9660" x="4075113" y="3457575"/>
          <p14:tracePt t="9668" x="4075113" y="3479800"/>
          <p14:tracePt t="9676" x="4075113" y="3519488"/>
          <p14:tracePt t="9685" x="4075113" y="3552825"/>
          <p14:tracePt t="9692" x="4075113" y="3575050"/>
          <p14:tracePt t="9700" x="4075113" y="3597275"/>
          <p14:tracePt t="9709" x="4079875" y="3614738"/>
          <p14:tracePt t="9716" x="4079875" y="3625850"/>
          <p14:tracePt t="9724" x="4079875" y="3648075"/>
          <p14:tracePt t="9735" x="4079875" y="3665538"/>
          <p14:tracePt t="9743" x="4079875" y="3687763"/>
          <p14:tracePt t="9751" x="4086225" y="3721100"/>
          <p14:tracePt t="9758" x="4090988" y="3749675"/>
          <p14:tracePt t="9766" x="4090988" y="3778250"/>
          <p14:tracePt t="9774" x="4090988" y="3800475"/>
          <p14:tracePt t="9784" x="4090988" y="3816350"/>
          <p14:tracePt t="9788" x="4090988" y="3833813"/>
          <p14:tracePt t="9800" x="4090988" y="3856038"/>
          <p14:tracePt t="9808" x="4090988" y="3884613"/>
          <p14:tracePt t="9816" x="4090988" y="3906838"/>
          <p14:tracePt t="9821" x="4090988" y="3929063"/>
          <p14:tracePt t="9833" x="4090988" y="3957638"/>
          <p14:tracePt t="9839" x="4097338" y="3979863"/>
          <p14:tracePt t="9848" x="4097338" y="3997325"/>
          <p14:tracePt t="9854" x="4097338" y="4013200"/>
          <p14:tracePt t="9862" x="4097338" y="4024313"/>
          <p14:tracePt t="9871" x="4097338" y="4030663"/>
          <p14:tracePt t="9882" x="4097338" y="4041775"/>
          <p14:tracePt t="9885" x="4097338" y="4052888"/>
          <p14:tracePt t="9893" x="4097338" y="4070350"/>
          <p14:tracePt t="9901" x="4097338" y="4075113"/>
          <p14:tracePt t="9908" x="4097338" y="4086225"/>
          <p14:tracePt t="9916" x="4097338" y="4092575"/>
          <p14:tracePt t="9925" x="4097338" y="4097338"/>
          <p14:tracePt t="9933" x="4097338" y="4103688"/>
          <p14:tracePt t="9940" x="4097338" y="4114800"/>
          <p14:tracePt t="9948" x="4097338" y="4125913"/>
          <p14:tracePt t="9958" x="4097338" y="4132263"/>
          <p14:tracePt t="9964" x="4097338" y="4137025"/>
          <p14:tracePt t="9972" x="4097338" y="4143375"/>
          <p14:tracePt t="9982" x="4097338" y="4154488"/>
          <p14:tracePt t="9988" x="4097338" y="4159250"/>
          <p14:tracePt t="9996" x="4097338" y="4170363"/>
          <p14:tracePt t="10007" x="4097338" y="4176713"/>
          <p14:tracePt t="10016" x="4097338" y="4181475"/>
          <p14:tracePt t="17860" x="4097338" y="4194175"/>
          <p14:tracePt t="17868" x="4102100" y="4210050"/>
          <p14:tracePt t="17876" x="4102100" y="4227513"/>
          <p14:tracePt t="17885" x="4102100" y="4238625"/>
          <p14:tracePt t="17892" x="4102100" y="4249738"/>
          <p14:tracePt t="17900" x="4102100" y="4256088"/>
          <p14:tracePt t="17908" x="4102100" y="4260850"/>
          <p14:tracePt t="17916" x="4102100" y="4271963"/>
          <p14:tracePt t="17924" x="4102100" y="4278313"/>
          <p14:tracePt t="17932" x="4102100" y="4289425"/>
          <p14:tracePt t="17940" x="4102100" y="4294188"/>
          <p14:tracePt t="17949" x="4102100" y="4311650"/>
          <p14:tracePt t="17956" x="4102100" y="4322763"/>
          <p14:tracePt t="17965" x="4102100" y="4333875"/>
          <p14:tracePt t="17972" x="4102100" y="4351338"/>
          <p14:tracePt t="17980" x="4102100" y="4362450"/>
          <p14:tracePt t="17988" x="4102100" y="4373563"/>
          <p14:tracePt t="17996" x="4102100" y="4384675"/>
          <p14:tracePt t="18004" x="4102100" y="4395788"/>
          <p14:tracePt t="18012" x="4102100" y="4413250"/>
          <p14:tracePt t="18020" x="4102100" y="4429125"/>
          <p14:tracePt t="18028" x="4102100" y="4451350"/>
          <p14:tracePt t="18036" x="4102100" y="4464050"/>
          <p14:tracePt t="18044" x="4102100" y="4486275"/>
          <p14:tracePt t="18052" x="4102100" y="4502150"/>
          <p14:tracePt t="18060" x="4102100" y="4519613"/>
          <p14:tracePt t="18068" x="4102100" y="4530725"/>
          <p14:tracePt t="18076" x="4097338" y="4541838"/>
          <p14:tracePt t="18084" x="4090988" y="4559300"/>
          <p14:tracePt t="18092" x="4090988" y="4570413"/>
          <p14:tracePt t="18100" x="4086225" y="4586288"/>
          <p14:tracePt t="18108" x="4079875" y="4603750"/>
          <p14:tracePt t="18116" x="4075113" y="4625975"/>
          <p14:tracePt t="18124" x="4075113" y="4637088"/>
          <p14:tracePt t="18132" x="4064000" y="4665663"/>
          <p14:tracePt t="18140" x="4064000" y="4683125"/>
          <p14:tracePt t="18148" x="4057650" y="4699000"/>
          <p14:tracePt t="18156" x="4052888" y="4721225"/>
          <p14:tracePt t="18164" x="4052888" y="4749800"/>
          <p14:tracePt t="18172" x="4046538" y="4772025"/>
          <p14:tracePt t="18180" x="4040188" y="4800600"/>
          <p14:tracePt t="18188" x="4029075" y="4833938"/>
          <p14:tracePt t="18196" x="4024313" y="4867275"/>
          <p14:tracePt t="18204" x="4017963" y="4891088"/>
          <p14:tracePt t="18212" x="4013200" y="4924425"/>
          <p14:tracePt t="18220" x="4006850" y="4957763"/>
          <p14:tracePt t="18228" x="4002088" y="4991100"/>
          <p14:tracePt t="18236" x="3995738" y="5041900"/>
          <p14:tracePt t="18244" x="3990975" y="5070475"/>
          <p14:tracePt t="18252" x="3984625" y="5110163"/>
          <p14:tracePt t="18260" x="3979863" y="5149850"/>
          <p14:tracePt t="18268" x="3973513" y="5172075"/>
          <p14:tracePt t="18276" x="3967163" y="5205413"/>
          <p14:tracePt t="18284" x="3962400" y="5238750"/>
          <p14:tracePt t="18293" x="3956050" y="5267325"/>
          <p14:tracePt t="18300" x="3951288" y="5289550"/>
          <p14:tracePt t="18308" x="3944938" y="5329238"/>
          <p14:tracePt t="18316" x="3944938" y="5362575"/>
          <p14:tracePt t="18326" x="3944938" y="5391150"/>
          <p14:tracePt t="18332" x="3944938" y="5424488"/>
          <p14:tracePt t="18340" x="3944938" y="5446713"/>
          <p14:tracePt t="18348" x="3944938" y="5475288"/>
          <p14:tracePt t="18356" x="3944938" y="5497513"/>
          <p14:tracePt t="18364" x="3944938" y="5519738"/>
          <p14:tracePt t="18372" x="3944938" y="5548313"/>
          <p14:tracePt t="18380" x="3944938" y="5565775"/>
          <p14:tracePt t="18388" x="3944938" y="5581650"/>
          <p14:tracePt t="18396" x="3944938" y="5599113"/>
          <p14:tracePt t="18405" x="3944938" y="5614988"/>
          <p14:tracePt t="18412" x="3944938" y="5627688"/>
          <p14:tracePt t="18421" x="3944938" y="5638800"/>
          <p14:tracePt t="18428" x="3944938" y="5649913"/>
          <p14:tracePt t="18436" x="3944938" y="5661025"/>
          <p14:tracePt t="18444" x="3944938" y="5665788"/>
          <p14:tracePt t="18453" x="3951288" y="5672138"/>
          <p14:tracePt t="18460" x="3951288" y="5676900"/>
          <p14:tracePt t="18468" x="3951288" y="5683250"/>
          <p14:tracePt t="18476" x="3951288" y="5688013"/>
          <p14:tracePt t="18484" x="3951288" y="5694363"/>
          <p14:tracePt t="18500" x="3951288" y="5705475"/>
          <p14:tracePt t="18508" x="3956050" y="5716588"/>
          <p14:tracePt t="18516" x="3956050" y="5722938"/>
          <p14:tracePt t="18524" x="3962400" y="5727700"/>
          <p14:tracePt t="18532" x="3962400" y="5734050"/>
          <p14:tracePt t="18540" x="3962400" y="5745163"/>
          <p14:tracePt t="18548" x="3967163" y="5749925"/>
          <p14:tracePt t="18556" x="3973513" y="5762625"/>
          <p14:tracePt t="18564" x="3973513" y="5767388"/>
          <p14:tracePt t="18574" x="3973513" y="5773738"/>
          <p14:tracePt t="18580" x="3973513" y="5778500"/>
          <p14:tracePt t="18597" x="3979863" y="5789613"/>
          <p14:tracePt t="18613" x="3979863" y="5795963"/>
          <p14:tracePt t="18621" x="3984625" y="5800725"/>
          <p14:tracePt t="18629" x="3984625" y="5807075"/>
          <p14:tracePt t="18636" x="3984625" y="5818188"/>
          <p14:tracePt t="18645" x="3984625" y="5829300"/>
          <p14:tracePt t="18652" x="3984625" y="5835650"/>
          <p14:tracePt t="18663" x="3984625" y="5840413"/>
          <p14:tracePt t="18679" x="3984625" y="5846763"/>
          <p14:tracePt t="18879" x="3984625" y="5851525"/>
          <p14:tracePt t="18887" x="3984625" y="5857875"/>
          <p14:tracePt t="18901" x="3984625" y="5862638"/>
          <p14:tracePt t="18919" x="3984625" y="5868988"/>
          <p14:tracePt t="19061" x="3984625" y="5880100"/>
          <p14:tracePt t="19068" x="3984625" y="5884863"/>
          <p14:tracePt t="19084" x="3984625" y="5891213"/>
          <p14:tracePt t="19093" x="3984625" y="5895975"/>
          <p14:tracePt t="19109" x="3984625" y="5902325"/>
          <p14:tracePt t="19116" x="3984625" y="5908675"/>
          <p14:tracePt t="19125" x="3984625" y="5913438"/>
          <p14:tracePt t="19132" x="3984625" y="5919788"/>
          <p14:tracePt t="19149" x="3984625" y="5924550"/>
          <p14:tracePt t="19157" x="3984625" y="5930900"/>
          <p14:tracePt t="19165" x="3984625" y="5935663"/>
          <p14:tracePt t="19189" x="3984625" y="5942013"/>
          <p14:tracePt t="19197" x="3984625" y="5946775"/>
          <p14:tracePt t="19221" x="3984625" y="5953125"/>
          <p14:tracePt t="19236" x="3984625" y="5957888"/>
          <p14:tracePt t="19253" x="3984625" y="5964238"/>
          <p14:tracePt t="19268" x="3979863" y="5970588"/>
          <p14:tracePt t="19284" x="3979863" y="5975350"/>
          <p14:tracePt t="19293" x="3979863" y="5981700"/>
          <p14:tracePt t="19309" x="3973513" y="5986463"/>
          <p14:tracePt t="19316" x="3973513" y="5992813"/>
          <p14:tracePt t="19325" x="3967163" y="5992813"/>
          <p14:tracePt t="19332" x="3967163" y="5997575"/>
          <p14:tracePt t="19528" x="3962400" y="6003925"/>
          <p14:tracePt t="19741" x="3962400" y="6008688"/>
          <p14:tracePt t="19749" x="3962400" y="6015038"/>
          <p14:tracePt t="19767" x="3962400" y="6019800"/>
          <p14:tracePt t="19773" x="3962400" y="6026150"/>
          <p14:tracePt t="19788" x="3962400" y="6030913"/>
          <p14:tracePt t="19836" x="3962400" y="6037263"/>
          <p14:tracePt t="19964" x="3962400" y="6043613"/>
          <p14:tracePt t="19972" x="3962400" y="6054725"/>
          <p14:tracePt t="19980" x="3962400" y="6059488"/>
          <p14:tracePt t="19988" x="3962400" y="6070600"/>
          <p14:tracePt t="19996" x="3962400" y="6081713"/>
          <p14:tracePt t="20004" x="3956050" y="6088063"/>
          <p14:tracePt t="20020" x="3956050" y="6092825"/>
          <p14:tracePt t="20028" x="3956050" y="6099175"/>
          <p14:tracePt t="20044" x="3956050" y="6105525"/>
          <p14:tracePt t="20052" x="3951288" y="6105525"/>
          <p14:tracePt t="20068" x="3951288" y="6110288"/>
          <p14:tracePt t="20093" x="3951288" y="6116638"/>
          <p14:tracePt t="20116" x="3951288" y="6121400"/>
          <p14:tracePt t="20124" x="3951288" y="6127750"/>
          <p14:tracePt t="20148" x="3944938" y="6138863"/>
          <p14:tracePt t="20164" x="3944938" y="6143625"/>
          <p14:tracePt t="20172" x="3944938" y="6149975"/>
          <p14:tracePt t="20188" x="3944938" y="6154738"/>
          <p14:tracePt t="20212" x="3944938" y="6161088"/>
          <p14:tracePt t="20228" x="3944938" y="6165850"/>
          <p14:tracePt t="20236" x="3944938" y="6172200"/>
          <p14:tracePt t="20244" x="3944938" y="6183313"/>
          <p14:tracePt t="20252" x="3940175" y="6183313"/>
          <p14:tracePt t="20268" x="3940175" y="6189663"/>
          <p14:tracePt t="20284" x="3940175" y="6194425"/>
          <p14:tracePt t="20292" x="3940175" y="6200775"/>
          <p14:tracePt t="20300" x="3933825" y="6205538"/>
          <p14:tracePt t="20316" x="3933825" y="6211888"/>
          <p14:tracePt t="20332" x="3929063" y="6216650"/>
          <p14:tracePt t="20340" x="3929063" y="6223000"/>
          <p14:tracePt t="20453" x="3922713" y="6227763"/>
          <p14:tracePt t="20468" x="3911600" y="6227763"/>
          <p14:tracePt t="20476" x="3905250" y="6234113"/>
          <p14:tracePt t="20484" x="3894138" y="6238875"/>
          <p14:tracePt t="20500" x="3889375" y="6238875"/>
          <p14:tracePt t="20724" x="3883025" y="6238875"/>
          <p14:tracePt t="20732" x="3878263" y="6238875"/>
          <p14:tracePt t="20764" x="3871913" y="6245225"/>
          <p14:tracePt t="20788" x="3867150" y="6245225"/>
          <p14:tracePt t="20796" x="3849688" y="6245225"/>
          <p14:tracePt t="20804" x="3838575" y="6245225"/>
          <p14:tracePt t="20812" x="3827463" y="6245225"/>
          <p14:tracePt t="20820" x="3816350" y="6245225"/>
          <p14:tracePt t="20828" x="3798888" y="6245225"/>
          <p14:tracePt t="20836" x="3783013" y="6245225"/>
          <p14:tracePt t="20845" x="3765550" y="6245225"/>
          <p14:tracePt t="20852" x="3748088" y="6245225"/>
          <p14:tracePt t="20860" x="3743325" y="6245225"/>
          <p14:tracePt t="20868" x="3732213" y="6245225"/>
          <p14:tracePt t="20877" x="3725863" y="6245225"/>
          <p14:tracePt t="20884" x="3721100" y="6245225"/>
          <p14:tracePt t="20892" x="3709988" y="6245225"/>
          <p14:tracePt t="20900" x="3703638" y="6245225"/>
          <p14:tracePt t="20908" x="3697288" y="6245225"/>
          <p14:tracePt t="20916" x="3692525" y="6245225"/>
          <p14:tracePt t="20924" x="3686175" y="6245225"/>
          <p14:tracePt t="20933" x="3681413" y="6245225"/>
          <p14:tracePt t="20940" x="3675063" y="6245225"/>
          <p14:tracePt t="20956" x="3663950" y="6251575"/>
          <p14:tracePt t="20973" x="3659188" y="6251575"/>
          <p14:tracePt t="20988" x="3648075" y="6251575"/>
          <p14:tracePt t="20996" x="3641725" y="6251575"/>
          <p14:tracePt t="21004" x="3630613" y="6251575"/>
          <p14:tracePt t="21012" x="3613150" y="6251575"/>
          <p14:tracePt t="21020" x="3590925" y="6251575"/>
          <p14:tracePt t="21028" x="3575050" y="6251575"/>
          <p14:tracePt t="21036" x="3557588" y="6251575"/>
          <p14:tracePt t="21044" x="3546475" y="6251575"/>
          <p14:tracePt t="21052" x="3529013" y="6251575"/>
          <p14:tracePt t="21060" x="3517900" y="6251575"/>
          <p14:tracePt t="21068" x="3506788" y="6251575"/>
          <p14:tracePt t="21076" x="3495675" y="6251575"/>
          <p14:tracePt t="21092" x="3490913" y="6251575"/>
          <p14:tracePt t="21172" x="3473450" y="6251575"/>
          <p14:tracePt t="21180" x="3462338" y="6251575"/>
          <p14:tracePt t="21188" x="3444875" y="6251575"/>
          <p14:tracePt t="21197" x="3433763" y="6251575"/>
          <p14:tracePt t="21204" x="3422650" y="6251575"/>
          <p14:tracePt t="21213" x="3400425" y="6245225"/>
          <p14:tracePt t="21220" x="3394075" y="6245225"/>
          <p14:tracePt t="21228" x="3382963" y="6245225"/>
          <p14:tracePt t="21236" x="3378200" y="6238875"/>
          <p14:tracePt t="21244" x="3367088" y="6238875"/>
          <p14:tracePt t="21252" x="3355975" y="6234113"/>
          <p14:tracePt t="21268" x="3343275" y="6227763"/>
          <p14:tracePt t="21293" x="3338513" y="6227763"/>
          <p14:tracePt t="21308" x="3332163" y="6223000"/>
          <p14:tracePt t="21317" x="3327400" y="6223000"/>
          <p14:tracePt t="21333" x="3321050" y="6223000"/>
          <p14:tracePt t="21349" x="3309938" y="6223000"/>
          <p14:tracePt t="21357" x="3305175" y="6223000"/>
          <p14:tracePt t="21365" x="3298825" y="6223000"/>
          <p14:tracePt t="21381" x="3294063" y="6223000"/>
          <p14:tracePt t="21389" x="3287713" y="6223000"/>
          <p14:tracePt t="21396" x="3282950" y="6223000"/>
          <p14:tracePt t="21413" x="3276600" y="6223000"/>
          <p14:tracePt t="21422" x="3270250" y="6223000"/>
          <p14:tracePt t="21429" x="3265488" y="6223000"/>
          <p14:tracePt t="21437" x="3254375" y="6223000"/>
          <p14:tracePt t="21445" x="3248025" y="6216650"/>
          <p14:tracePt t="21452" x="3243263" y="6216650"/>
          <p14:tracePt t="21565" x="3236913" y="6216650"/>
          <p14:tracePt t="21573" x="3232150" y="6216650"/>
          <p14:tracePt t="21583" x="3225800" y="6216650"/>
          <p14:tracePt t="21591" x="3214688" y="6216650"/>
          <p14:tracePt t="21599" x="3203575" y="6216650"/>
          <p14:tracePt t="21606" x="3197225" y="6211888"/>
          <p14:tracePt t="21624" x="3186113" y="6211888"/>
          <p14:tracePt t="21628" x="3181350" y="6211888"/>
          <p14:tracePt t="21636" x="3175000" y="6211888"/>
          <p14:tracePt t="36616" x="3170238" y="6211888"/>
          <p14:tracePt t="36625" x="3130550" y="6211888"/>
          <p14:tracePt t="36628" x="3101975" y="6211888"/>
          <p14:tracePt t="36636" x="3074988" y="6211888"/>
          <p14:tracePt t="36648" x="3051175" y="6211888"/>
          <p14:tracePt t="36655" x="3013075" y="6211888"/>
          <p14:tracePt t="36663" x="2989263" y="6211888"/>
          <p14:tracePt t="36671" x="2955925" y="6211888"/>
          <p14:tracePt t="36677" x="2933700" y="6216650"/>
          <p14:tracePt t="36688" x="2916238" y="6216650"/>
          <p14:tracePt t="36694" x="2905125" y="6223000"/>
          <p14:tracePt t="36700" x="2900363" y="62230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C5CDAC4-AD46-4087-B4EB-AFE13BF59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733473" y="197434"/>
            <a:ext cx="4276177" cy="61137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8406BE3-D47E-4D05-8C55-753BBC0FF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51089" y="197434"/>
            <a:ext cx="4276178" cy="605106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7CBB3E6-EEEC-4DCB-A135-079FCBEC6DEC}"/>
              </a:ext>
            </a:extLst>
          </p:cNvPr>
          <p:cNvSpPr/>
          <p:nvPr/>
        </p:nvSpPr>
        <p:spPr bwMode="auto">
          <a:xfrm>
            <a:off x="300682" y="2780928"/>
            <a:ext cx="4226585" cy="576064"/>
          </a:xfrm>
          <a:prstGeom prst="rect">
            <a:avLst/>
          </a:prstGeom>
          <a:noFill/>
          <a:ln w="25400" cap="sq" cmpd="sng" algn="ctr">
            <a:solidFill>
              <a:srgbClr val="CC00CC">
                <a:alpha val="7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817F567-357B-4D58-8597-9C4EFF389C0A}"/>
              </a:ext>
            </a:extLst>
          </p:cNvPr>
          <p:cNvSpPr/>
          <p:nvPr/>
        </p:nvSpPr>
        <p:spPr bwMode="auto">
          <a:xfrm>
            <a:off x="323528" y="4293096"/>
            <a:ext cx="4203739" cy="576064"/>
          </a:xfrm>
          <a:prstGeom prst="rect">
            <a:avLst/>
          </a:prstGeom>
          <a:noFill/>
          <a:ln w="25400" cap="sq" cmpd="sng" algn="ctr">
            <a:solidFill>
              <a:srgbClr val="CC00CC">
                <a:alpha val="7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6989EE9-6946-452C-8C93-2DA0493C5E73}"/>
              </a:ext>
            </a:extLst>
          </p:cNvPr>
          <p:cNvSpPr/>
          <p:nvPr/>
        </p:nvSpPr>
        <p:spPr bwMode="auto">
          <a:xfrm>
            <a:off x="4860032" y="3129161"/>
            <a:ext cx="4165220" cy="1512168"/>
          </a:xfrm>
          <a:prstGeom prst="rect">
            <a:avLst/>
          </a:prstGeom>
          <a:noFill/>
          <a:ln w="25400" cap="sq" cmpd="sng" algn="ctr">
            <a:solidFill>
              <a:srgbClr val="CC00CC">
                <a:alpha val="7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53D283-4B45-4BCD-AFDE-0508DFEF665C}"/>
              </a:ext>
            </a:extLst>
          </p:cNvPr>
          <p:cNvSpPr/>
          <p:nvPr/>
        </p:nvSpPr>
        <p:spPr bwMode="auto">
          <a:xfrm>
            <a:off x="3571876" y="197434"/>
            <a:ext cx="1000126" cy="378630"/>
          </a:xfrm>
          <a:prstGeom prst="rect">
            <a:avLst/>
          </a:prstGeom>
          <a:noFill/>
          <a:ln w="50800" cap="sq" cmpd="sng" algn="ctr">
            <a:solidFill>
              <a:srgbClr val="FF0000">
                <a:alpha val="7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A341448-0CF9-482A-90A0-D79E6BBF40F1}"/>
              </a:ext>
            </a:extLst>
          </p:cNvPr>
          <p:cNvSpPr/>
          <p:nvPr/>
        </p:nvSpPr>
        <p:spPr bwMode="auto">
          <a:xfrm>
            <a:off x="4860032" y="2852935"/>
            <a:ext cx="1296143" cy="276225"/>
          </a:xfrm>
          <a:prstGeom prst="rect">
            <a:avLst/>
          </a:prstGeom>
          <a:noFill/>
          <a:ln w="50800" cap="sq" cmpd="sng" algn="ctr">
            <a:solidFill>
              <a:srgbClr val="FF0000">
                <a:alpha val="7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1E80F4D-54D3-4138-899E-3899EAFF8FBF}"/>
              </a:ext>
            </a:extLst>
          </p:cNvPr>
          <p:cNvSpPr/>
          <p:nvPr/>
        </p:nvSpPr>
        <p:spPr>
          <a:xfrm>
            <a:off x="98096" y="6488668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9/15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FEDBE80-00F8-475A-9D02-FBE638E3CC81}"/>
              </a:ext>
            </a:extLst>
          </p:cNvPr>
          <p:cNvSpPr/>
          <p:nvPr/>
        </p:nvSpPr>
        <p:spPr>
          <a:xfrm>
            <a:off x="4277921" y="6273224"/>
            <a:ext cx="483978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９月</a:t>
            </a:r>
            <a:r>
              <a:rPr lang="en-US" altLang="ja-JP" sz="2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</a:t>
            </a:r>
            <a:r>
              <a:rPr lang="ja-JP" altLang="en-US" sz="2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日、自分自身に送られてきたもの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57EB75C-BF39-4325-BBE8-379EEF03E986}"/>
              </a:ext>
            </a:extLst>
          </p:cNvPr>
          <p:cNvSpPr/>
          <p:nvPr/>
        </p:nvSpPr>
        <p:spPr>
          <a:xfrm>
            <a:off x="675576" y="6202015"/>
            <a:ext cx="3724096" cy="4737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・前回未接種の方には送られない（前回のを使用）</a:t>
            </a:r>
            <a:endParaRPr lang="en-US" altLang="ja-JP" sz="12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・不明の場合、保健所に電話を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C89F6D68-EF0F-436B-B2FE-300B3F426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00"/>
    </mc:Choice>
    <mc:Fallback xmlns="">
      <p:transition spd="slow" advTm="4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53" x="2933700" y="6223000"/>
          <p14:tracePt t="1460" x="2978150" y="6223000"/>
          <p14:tracePt t="1469" x="3024188" y="6223000"/>
          <p14:tracePt t="1476" x="3068638" y="6223000"/>
          <p14:tracePt t="1486" x="3113088" y="6223000"/>
          <p14:tracePt t="1492" x="3152775" y="6223000"/>
          <p14:tracePt t="1501" x="3186113" y="6223000"/>
          <p14:tracePt t="1508" x="3221038" y="6223000"/>
          <p14:tracePt t="1517" x="3248025" y="6223000"/>
          <p14:tracePt t="1525" x="3282950" y="6223000"/>
          <p14:tracePt t="1533" x="3298825" y="6223000"/>
          <p14:tracePt t="1542" x="3316288" y="6223000"/>
          <p14:tracePt t="1549" x="3332163" y="6223000"/>
          <p14:tracePt t="1556" x="3343275" y="6223000"/>
          <p14:tracePt t="1565" x="3349625" y="6223000"/>
          <p14:tracePt t="1575" x="3360738" y="6216650"/>
          <p14:tracePt t="1580" x="3367088" y="6216650"/>
          <p14:tracePt t="1596" x="3378200" y="6216650"/>
          <p14:tracePt t="1621" x="3382963" y="6216650"/>
          <p14:tracePt t="1628" x="3389313" y="6216650"/>
          <p14:tracePt t="1636" x="3394075" y="6216650"/>
          <p14:tracePt t="1644" x="3405188" y="6211888"/>
          <p14:tracePt t="1653" x="3422650" y="6211888"/>
          <p14:tracePt t="1660" x="3440113" y="6211888"/>
          <p14:tracePt t="1669" x="3455988" y="6205538"/>
          <p14:tracePt t="1676" x="3473450" y="6205538"/>
          <p14:tracePt t="1684" x="3495675" y="6200775"/>
          <p14:tracePt t="1693" x="3513138" y="6200775"/>
          <p14:tracePt t="1701" x="3535363" y="6194425"/>
          <p14:tracePt t="1712" x="3557588" y="6189663"/>
          <p14:tracePt t="1716" x="3590925" y="6189663"/>
          <p14:tracePt t="1729" x="3613150" y="6183313"/>
          <p14:tracePt t="1734" x="3648075" y="6183313"/>
          <p14:tracePt t="1740" x="3675063" y="6183313"/>
          <p14:tracePt t="1748" x="3692525" y="6178550"/>
          <p14:tracePt t="1756" x="3709988" y="6178550"/>
          <p14:tracePt t="1766" x="3725863" y="6178550"/>
          <p14:tracePt t="1775" x="3743325" y="6172200"/>
          <p14:tracePt t="1784" x="3765550" y="6172200"/>
          <p14:tracePt t="1788" x="3798888" y="6165850"/>
          <p14:tracePt t="1796" x="3832225" y="6161088"/>
          <p14:tracePt t="1804" x="3856038" y="6154738"/>
          <p14:tracePt t="1815" x="3878263" y="6154738"/>
          <p14:tracePt t="1820" x="3900488" y="6149975"/>
          <p14:tracePt t="1828" x="3922713" y="6143625"/>
          <p14:tracePt t="1837" x="3944938" y="6143625"/>
          <p14:tracePt t="1844" x="3967163" y="6143625"/>
          <p14:tracePt t="1854" x="3979863" y="6138863"/>
          <p14:tracePt t="1860" x="4002088" y="6132513"/>
          <p14:tracePt t="1871" x="4013200" y="6132513"/>
          <p14:tracePt t="1876" x="4029075" y="6132513"/>
          <p14:tracePt t="1887" x="4046538" y="6127750"/>
          <p14:tracePt t="1914" x="4075113" y="6121400"/>
          <p14:tracePt t="1920" x="4086225" y="6121400"/>
          <p14:tracePt t="1925" x="4086225" y="6116638"/>
          <p14:tracePt t="1933" x="4090988" y="6116638"/>
          <p14:tracePt t="1944" x="4102100" y="6110288"/>
          <p14:tracePt t="1951" x="4108450" y="6110288"/>
          <p14:tracePt t="1956" x="4113213" y="6105525"/>
          <p14:tracePt t="1965" x="4125913" y="6105525"/>
          <p14:tracePt t="1972" x="4137025" y="6105525"/>
          <p14:tracePt t="1981" x="4148138" y="6099175"/>
          <p14:tracePt t="1988" x="4152900" y="6099175"/>
          <p14:tracePt t="1999" x="4159250" y="6099175"/>
          <p14:tracePt t="2012" x="4164013" y="6092825"/>
          <p14:tracePt t="2020" x="4170363" y="6092825"/>
          <p14:tracePt t="2037" x="4175125" y="6092825"/>
          <p14:tracePt t="2047" x="4186238" y="6092825"/>
          <p14:tracePt t="2052" x="4192588" y="6092825"/>
          <p14:tracePt t="2069" x="4203700" y="6092825"/>
          <p14:tracePt t="2076" x="4210050" y="6092825"/>
          <p14:tracePt t="2085" x="4214813" y="6092825"/>
          <p14:tracePt t="2092" x="4225925" y="6092825"/>
          <p14:tracePt t="2101" x="4237038" y="6092825"/>
          <p14:tracePt t="2109" x="4248150" y="6092825"/>
          <p14:tracePt t="2117" x="4260850" y="6092825"/>
          <p14:tracePt t="2129" x="4265613" y="6092825"/>
          <p14:tracePt t="2133" x="4271963" y="6092825"/>
          <p14:tracePt t="2144" x="4283075" y="6092825"/>
          <p14:tracePt t="2167" x="4287838" y="6092825"/>
          <p14:tracePt t="2175" x="4294188" y="6092825"/>
          <p14:tracePt t="2182" x="4298950" y="6092825"/>
          <p14:tracePt t="2188" x="4316413" y="6092825"/>
          <p14:tracePt t="2196" x="4327525" y="6092825"/>
          <p14:tracePt t="2204" x="4344988" y="6092825"/>
          <p14:tracePt t="2213" x="4360863" y="6092825"/>
          <p14:tracePt t="2220" x="4378325" y="6092825"/>
          <p14:tracePt t="2229" x="4394200" y="6092825"/>
          <p14:tracePt t="2236" x="4406900" y="6092825"/>
          <p14:tracePt t="2245" x="4406900" y="6088063"/>
          <p14:tracePt t="5824" x="4411663" y="6088063"/>
          <p14:tracePt t="5828" x="4411663" y="6092825"/>
          <p14:tracePt t="5844" x="4411663" y="6105525"/>
          <p14:tracePt t="5853" x="4411663" y="6110288"/>
          <p14:tracePt t="5860" x="4411663" y="6116638"/>
          <p14:tracePt t="5872" x="4411663" y="6121400"/>
          <p14:tracePt t="5885" x="4411663" y="6127750"/>
          <p14:tracePt t="5911" x="4411663" y="6138863"/>
          <p14:tracePt t="5936" x="4411663" y="6143625"/>
          <p14:tracePt t="5951" x="4411663" y="6149975"/>
          <p14:tracePt t="5968" x="4411663" y="6154738"/>
          <p14:tracePt t="5973" x="4411663" y="6161088"/>
          <p14:tracePt t="5989" x="4411663" y="6165850"/>
          <p14:tracePt t="5997" x="4411663" y="6178550"/>
          <p14:tracePt t="6004" x="4411663" y="6183313"/>
          <p14:tracePt t="6021" x="4411663" y="6194425"/>
          <p14:tracePt t="6030" x="4411663" y="6205538"/>
          <p14:tracePt t="6044" x="4411663" y="6216650"/>
          <p14:tracePt t="6052" x="4411663" y="6223000"/>
          <p14:tracePt t="6071" x="4411663" y="6234113"/>
          <p14:tracePt t="6084" x="4411663" y="6238875"/>
          <p14:tracePt t="6094" x="4411663" y="6245225"/>
          <p14:tracePt t="6103" x="4411663" y="6251575"/>
          <p14:tracePt t="6116" x="4411663" y="6256338"/>
          <p14:tracePt t="6128" x="4411663" y="6262688"/>
          <p14:tracePt t="6132" x="4411663" y="6267450"/>
          <p14:tracePt t="6141" x="4411663" y="6278563"/>
          <p14:tracePt t="6157" x="4411663" y="6284913"/>
          <p14:tracePt t="6173" x="4406900" y="6289675"/>
          <p14:tracePt t="6180" x="4406900" y="6296025"/>
          <p14:tracePt t="6189" x="4406900" y="6300788"/>
          <p14:tracePt t="6205" x="4406900" y="6307138"/>
          <p14:tracePt t="6213" x="4406900" y="6318250"/>
          <p14:tracePt t="6228" x="4406900" y="6324600"/>
          <p14:tracePt t="6244" x="4406900" y="6329363"/>
          <p14:tracePt t="6261" x="4406900" y="6340475"/>
          <p14:tracePt t="6281" x="4400550" y="6346825"/>
          <p14:tracePt t="6298" x="4400550" y="6351588"/>
          <p14:tracePt t="6302" x="4400550" y="6357938"/>
          <p14:tracePt t="6308" x="4400550" y="6362700"/>
          <p14:tracePt t="6335" x="4400550" y="6369050"/>
          <p14:tracePt t="6340" x="4394200" y="6373813"/>
          <p14:tracePt t="6359" x="4394200" y="6380163"/>
          <p14:tracePt t="6377" x="4394200" y="6386513"/>
          <p14:tracePt t="6391" x="4394200" y="6397625"/>
          <p14:tracePt t="6399" x="4394200" y="6402388"/>
          <p14:tracePt t="6405" x="4394200" y="6408738"/>
          <p14:tracePt t="6421" x="4389438" y="6413500"/>
          <p14:tracePt t="6428" x="4389438" y="6419850"/>
          <p14:tracePt t="6440" x="4389438" y="6424613"/>
          <p14:tracePt t="6444" x="4383088" y="6424613"/>
          <p14:tracePt t="6453" x="4383088" y="6435725"/>
          <p14:tracePt t="6461" x="4383088" y="6442075"/>
          <p14:tracePt t="6472" x="4383088" y="6453188"/>
          <p14:tracePt t="6476" x="4383088" y="6459538"/>
          <p14:tracePt t="6487" x="4383088" y="6470650"/>
          <p14:tracePt t="6494" x="4383088" y="6475413"/>
          <p14:tracePt t="6501" x="4383088" y="6486525"/>
          <p14:tracePt t="6517" x="4383088" y="6492875"/>
          <p14:tracePt t="6544" x="4383088" y="6497638"/>
          <p14:tracePt t="19742" x="4378325" y="6497638"/>
          <p14:tracePt t="19751" x="4378325" y="6486525"/>
          <p14:tracePt t="19756" x="4371975" y="6470650"/>
          <p14:tracePt t="19764" x="4367213" y="6453188"/>
          <p14:tracePt t="19773" x="4360863" y="6442075"/>
          <p14:tracePt t="19782" x="4360863" y="6435725"/>
          <p14:tracePt t="19788" x="4349750" y="6408738"/>
          <p14:tracePt t="19800" x="4333875" y="6391275"/>
          <p14:tracePt t="19809" x="4333875" y="6386513"/>
          <p14:tracePt t="19816" x="4327525" y="6369050"/>
          <p14:tracePt t="19822" x="4321175" y="6357938"/>
          <p14:tracePt t="19829" x="4316413" y="6351588"/>
          <p14:tracePt t="19837" x="4316413" y="6340475"/>
          <p14:tracePt t="19845" x="4316413" y="6329363"/>
          <p14:tracePt t="19853" x="4316413" y="6324600"/>
          <p14:tracePt t="19861" x="4316413" y="6318250"/>
          <p14:tracePt t="19868" x="4310063" y="6307138"/>
          <p14:tracePt t="19877" x="4305300" y="6296025"/>
          <p14:tracePt t="19887" x="4298950" y="6289675"/>
          <p14:tracePt t="19893" x="4294188" y="6278563"/>
          <p14:tracePt t="19900" x="4287838" y="6262688"/>
          <p14:tracePt t="19910" x="4283075" y="6262688"/>
          <p14:tracePt t="19916" x="4283075" y="6251575"/>
          <p14:tracePt t="19925" x="4276725" y="6245225"/>
          <p14:tracePt t="19941" x="4271963" y="6238875"/>
          <p14:tracePt t="19966" x="4271963" y="6234113"/>
          <p14:tracePt t="27677" x="4276725" y="6234113"/>
          <p14:tracePt t="27684" x="4283075" y="6234113"/>
          <p14:tracePt t="27700" x="4287838" y="6234113"/>
          <p14:tracePt t="27725" x="4294188" y="6238875"/>
          <p14:tracePt t="27823" x="4298950" y="6245225"/>
          <p14:tracePt t="27830" x="4298950" y="6251575"/>
          <p14:tracePt t="27849" x="4305300" y="6251575"/>
          <p14:tracePt t="27868" x="4310063" y="6256338"/>
          <p14:tracePt t="27901" x="4316413" y="6262688"/>
          <p14:tracePt t="27941" x="4316413" y="6267450"/>
          <p14:tracePt t="27966" x="4316413" y="6273800"/>
          <p14:tracePt t="27981" x="4321175" y="6278563"/>
          <p14:tracePt t="28005" x="4321175" y="6289675"/>
          <p14:tracePt t="28015" x="4327525" y="6296025"/>
          <p14:tracePt t="28020" x="4327525" y="6300788"/>
          <p14:tracePt t="28028" x="4327525" y="6313488"/>
          <p14:tracePt t="28039" x="4327525" y="6318250"/>
          <p14:tracePt t="28044" x="4327525" y="6324600"/>
          <p14:tracePt t="28052" x="4327525" y="6329363"/>
          <p14:tracePt t="28060" x="4327525" y="6340475"/>
          <p14:tracePt t="28069" x="4327525" y="6346825"/>
          <p14:tracePt t="28078" x="4327525" y="6351588"/>
          <p14:tracePt t="28084" x="4327525" y="6357938"/>
          <p14:tracePt t="28094" x="4327525" y="6369050"/>
          <p14:tracePt t="28100" x="4327525" y="6373813"/>
          <p14:tracePt t="28108" x="4327525" y="6386513"/>
          <p14:tracePt t="28117" x="4327525" y="6391275"/>
          <p14:tracePt t="28124" x="4327525" y="6402388"/>
          <p14:tracePt t="28133" x="4327525" y="6408738"/>
          <p14:tracePt t="28140" x="4327525" y="6413500"/>
          <p14:tracePt t="28148" x="4327525" y="6419850"/>
          <p14:tracePt t="28156" x="4327525" y="6424613"/>
          <p14:tracePt t="28164" x="4327525" y="6430963"/>
          <p14:tracePt t="28173" x="4327525" y="6435725"/>
          <p14:tracePt t="28189" x="4327525" y="6448425"/>
          <p14:tracePt t="28205" x="4327525" y="6453188"/>
          <p14:tracePt t="28229" x="4327525" y="6464300"/>
          <p14:tracePt t="28236" x="4327525" y="6470650"/>
          <p14:tracePt t="28255" x="4327525" y="6475413"/>
          <p14:tracePt t="28277" x="4327525" y="6481763"/>
          <p14:tracePt t="28349" x="4321175" y="6486525"/>
          <p14:tracePt t="28381" x="4316413" y="6503988"/>
          <p14:tracePt t="28399" x="4316413" y="6508750"/>
          <p14:tracePt t="28407" x="4310063" y="6515100"/>
          <p14:tracePt t="28420" x="4310063" y="6521450"/>
          <p14:tracePt t="28428" x="4305300" y="6526213"/>
          <p14:tracePt t="38620" x="4298950" y="6526213"/>
          <p14:tracePt t="38628" x="4298950" y="6521450"/>
          <p14:tracePt t="38636" x="4298950" y="6515100"/>
          <p14:tracePt t="38644" x="4298950" y="6508750"/>
          <p14:tracePt t="38653" x="4298950" y="6497638"/>
          <p14:tracePt t="38660" x="4298950" y="6492875"/>
          <p14:tracePt t="38668" x="4298950" y="6486525"/>
          <p14:tracePt t="38676" x="4298950" y="6475413"/>
          <p14:tracePt t="38684" x="4298950" y="6464300"/>
          <p14:tracePt t="38692" x="4294188" y="6459538"/>
          <p14:tracePt t="38700" x="4294188" y="6448425"/>
          <p14:tracePt t="38708" x="4294188" y="6442075"/>
          <p14:tracePt t="38716" x="4287838" y="6424613"/>
          <p14:tracePt t="38724" x="4287838" y="6413500"/>
          <p14:tracePt t="38732" x="4287838" y="6397625"/>
          <p14:tracePt t="38740" x="4283075" y="6386513"/>
          <p14:tracePt t="38748" x="4283075" y="6373813"/>
          <p14:tracePt t="38756" x="4283075" y="6362700"/>
          <p14:tracePt t="38764" x="4276725" y="6346825"/>
          <p14:tracePt t="38772" x="4276725" y="6335713"/>
          <p14:tracePt t="38780" x="4271963" y="6318250"/>
          <p14:tracePt t="38788" x="4271963" y="6300788"/>
          <p14:tracePt t="38796" x="4271963" y="6296025"/>
          <p14:tracePt t="38805" x="4271963" y="6284913"/>
          <p14:tracePt t="38812" x="4271963" y="6273800"/>
          <p14:tracePt t="38821" x="4271963" y="6256338"/>
          <p14:tracePt t="38829" x="4271963" y="6245225"/>
          <p14:tracePt t="38838" x="4271963" y="6227763"/>
          <p14:tracePt t="38844" x="4271963" y="6216650"/>
          <p14:tracePt t="38853" x="4271963" y="6194425"/>
          <p14:tracePt t="38860" x="4271963" y="6183313"/>
          <p14:tracePt t="38868" x="4271963" y="6165850"/>
          <p14:tracePt t="38877" x="4271963" y="6149975"/>
          <p14:tracePt t="38889" x="4271963" y="6121400"/>
          <p14:tracePt t="38892" x="4271963" y="6099175"/>
          <p14:tracePt t="38901" x="4271963" y="6081713"/>
          <p14:tracePt t="38908" x="4271963" y="6065838"/>
          <p14:tracePt t="38917" x="4271963" y="6048375"/>
          <p14:tracePt t="38924" x="4271963" y="6030913"/>
          <p14:tracePt t="38933" x="4271963" y="6015038"/>
          <p14:tracePt t="38940" x="4271963" y="5992813"/>
          <p14:tracePt t="38951" x="4271963" y="5981700"/>
          <p14:tracePt t="38956" x="4271963" y="5964238"/>
          <p14:tracePt t="38964" x="4276725" y="5935663"/>
          <p14:tracePt t="38972" x="4287838" y="5913438"/>
          <p14:tracePt t="38981" x="4294188" y="5895975"/>
          <p14:tracePt t="38988" x="4298950" y="5868988"/>
          <p14:tracePt t="38996" x="4305300" y="5846763"/>
          <p14:tracePt t="39005" x="4310063" y="5829300"/>
          <p14:tracePt t="39014" x="4321175" y="5800725"/>
          <p14:tracePt t="39022" x="4333875" y="5778500"/>
          <p14:tracePt t="39029" x="4349750" y="5738813"/>
          <p14:tracePt t="39037" x="4367213" y="5705475"/>
          <p14:tracePt t="39045" x="4371975" y="5676900"/>
          <p14:tracePt t="39053" x="4383088" y="5654675"/>
          <p14:tracePt t="39061" x="4394200" y="5627688"/>
          <p14:tracePt t="39069" x="4418013" y="5592763"/>
          <p14:tracePt t="39077" x="4429125" y="5576888"/>
          <p14:tracePt t="39088" x="4445000" y="5548313"/>
          <p14:tracePt t="39095" x="4456113" y="5530850"/>
          <p14:tracePt t="39100" x="4468813" y="5503863"/>
          <p14:tracePt t="39111" x="4473575" y="5486400"/>
          <p14:tracePt t="39116" x="4479925" y="5468938"/>
          <p14:tracePt t="39124" x="4491038" y="5453063"/>
          <p14:tracePt t="39133" x="4502150" y="5424488"/>
          <p14:tracePt t="39143" x="4513263" y="5407025"/>
          <p14:tracePt t="39151" x="4529138" y="5380038"/>
          <p14:tracePt t="39159" x="4546600" y="5357813"/>
          <p14:tracePt t="39164" x="4568825" y="5334000"/>
          <p14:tracePt t="39172" x="4575175" y="5311775"/>
          <p14:tracePt t="39185" x="4591050" y="5295900"/>
          <p14:tracePt t="39191" x="4602163" y="5278438"/>
          <p14:tracePt t="39196" x="4614863" y="5249863"/>
          <p14:tracePt t="39205" x="4625975" y="5222875"/>
          <p14:tracePt t="39213" x="4637088" y="5199063"/>
          <p14:tracePt t="39221" x="4648200" y="5172075"/>
          <p14:tracePt t="39229" x="4659313" y="5149850"/>
          <p14:tracePt t="39242" x="4670425" y="5121275"/>
          <p14:tracePt t="39244" x="4675188" y="5103813"/>
          <p14:tracePt t="39253" x="4687888" y="5087938"/>
          <p14:tracePt t="39261" x="4692650" y="5076825"/>
          <p14:tracePt t="39268" x="4699000" y="5059363"/>
          <p14:tracePt t="39277" x="4710113" y="5041900"/>
          <p14:tracePt t="39284" x="4714875" y="5026025"/>
          <p14:tracePt t="39295" x="4725988" y="5014913"/>
          <p14:tracePt t="39302" x="4732338" y="4997450"/>
          <p14:tracePt t="39309" x="4743450" y="4979988"/>
          <p14:tracePt t="39317" x="4749800" y="4968875"/>
          <p14:tracePt t="39325" x="4754563" y="4957763"/>
          <p14:tracePt t="39332" x="4765675" y="4941888"/>
          <p14:tracePt t="39340" x="4772025" y="4935538"/>
          <p14:tracePt t="39348" x="4783138" y="4924425"/>
          <p14:tracePt t="39359" x="4787900" y="4913313"/>
          <p14:tracePt t="39364" x="4799013" y="4895850"/>
          <p14:tracePt t="39372" x="4805363" y="4884738"/>
          <p14:tracePt t="39381" x="4810125" y="4879975"/>
          <p14:tracePt t="39389" x="4822825" y="4862513"/>
          <p14:tracePt t="39396" x="4827588" y="4856163"/>
          <p14:tracePt t="39405" x="4833938" y="4851400"/>
          <p14:tracePt t="39413" x="4838700" y="4840288"/>
          <p14:tracePt t="39421" x="4845050" y="4829175"/>
          <p14:tracePt t="39429" x="4849813" y="4822825"/>
          <p14:tracePt t="39437" x="4856163" y="4806950"/>
          <p14:tracePt t="39445" x="4860925" y="4794250"/>
          <p14:tracePt t="39453" x="4872038" y="4783138"/>
          <p14:tracePt t="39460" x="4878388" y="4767263"/>
          <p14:tracePt t="39468" x="4889500" y="4756150"/>
          <p14:tracePt t="39477" x="4889500" y="4738688"/>
          <p14:tracePt t="39485" x="4900613" y="4721225"/>
          <p14:tracePt t="39493" x="4911725" y="4710113"/>
          <p14:tracePt t="39501" x="4911725" y="4694238"/>
          <p14:tracePt t="39508" x="4918075" y="4683125"/>
          <p14:tracePt t="39517" x="4922838" y="4676775"/>
          <p14:tracePt t="39524" x="4922838" y="4672013"/>
          <p14:tracePt t="39533" x="4922838" y="4659313"/>
          <p14:tracePt t="39540" x="4929188" y="4654550"/>
          <p14:tracePt t="39549" x="4933950" y="4637088"/>
          <p14:tracePt t="39556" x="4933950" y="4632325"/>
          <p14:tracePt t="39565" x="4940300" y="4614863"/>
          <p14:tracePt t="39573" x="4951413" y="4603750"/>
          <p14:tracePt t="39580" x="4951413" y="4586288"/>
          <p14:tracePt t="39588" x="4957763" y="4570413"/>
          <p14:tracePt t="39596" x="4968875" y="4559300"/>
          <p14:tracePt t="39605" x="4968875" y="4548188"/>
          <p14:tracePt t="39613" x="4973638" y="4537075"/>
          <p14:tracePt t="39621" x="4973638" y="4524375"/>
          <p14:tracePt t="39629" x="4979988" y="4513263"/>
          <p14:tracePt t="39637" x="4979988" y="4508500"/>
          <p14:tracePt t="39648" x="4979988" y="4502150"/>
          <p14:tracePt t="39652" x="4984750" y="4486275"/>
          <p14:tracePt t="39660" x="4984750" y="4479925"/>
          <p14:tracePt t="39669" x="4991100" y="4479925"/>
          <p14:tracePt t="39676" x="4991100" y="4468813"/>
          <p14:tracePt t="39689" x="4991100" y="4464050"/>
          <p14:tracePt t="39694" x="4991100" y="4457700"/>
          <p14:tracePt t="39703" x="4995863" y="4457700"/>
          <p14:tracePt t="39710" x="4995863" y="4451350"/>
          <p14:tracePt t="39724" x="4995863" y="4446588"/>
          <p14:tracePt t="39733" x="5002213" y="4435475"/>
          <p14:tracePt t="39740" x="5002213" y="4429125"/>
          <p14:tracePt t="39748" x="5002213" y="4418013"/>
          <p14:tracePt t="39766" x="5002213" y="4406900"/>
          <p14:tracePt t="39781" x="5006975" y="4402138"/>
          <p14:tracePt t="39788" x="5006975" y="4395788"/>
          <p14:tracePt t="39797" x="5013325" y="4391025"/>
          <p14:tracePt t="39804" x="5013325" y="4384675"/>
          <p14:tracePt t="39813" x="5013325" y="4378325"/>
          <p14:tracePt t="39829" x="5013325" y="4373563"/>
          <p14:tracePt t="39839" x="5013325" y="4367213"/>
          <p14:tracePt t="39846" x="5018088" y="4362450"/>
          <p14:tracePt t="39852" x="5018088" y="4356100"/>
          <p14:tracePt t="39863" x="5018088" y="4351338"/>
          <p14:tracePt t="39868" x="5018088" y="4344988"/>
          <p14:tracePt t="39877" x="5018088" y="4340225"/>
          <p14:tracePt t="39889" x="5024438" y="4340225"/>
          <p14:tracePt t="39892" x="5024438" y="4333875"/>
          <p14:tracePt t="39900" x="5030788" y="4329113"/>
          <p14:tracePt t="39908" x="5030788" y="43227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51DDE01-9BBB-4330-A777-C2B9D8614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658965" y="176165"/>
            <a:ext cx="4278249" cy="611375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FE41D6A-9734-4744-9EFC-9D8F902CB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75671" y="176165"/>
            <a:ext cx="4320480" cy="611375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406B0DD-F2D0-4C20-A091-C2F99DF0B2DE}"/>
              </a:ext>
            </a:extLst>
          </p:cNvPr>
          <p:cNvSpPr/>
          <p:nvPr/>
        </p:nvSpPr>
        <p:spPr bwMode="auto">
          <a:xfrm>
            <a:off x="4741743" y="1679539"/>
            <a:ext cx="4226585" cy="1872208"/>
          </a:xfrm>
          <a:prstGeom prst="rect">
            <a:avLst/>
          </a:prstGeom>
          <a:noFill/>
          <a:ln w="50800" cap="sq" cmpd="sng" algn="ctr">
            <a:solidFill>
              <a:srgbClr val="CC00CC">
                <a:alpha val="7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0EB1C7-594B-4338-AE76-DF59939822E5}"/>
              </a:ext>
            </a:extLst>
          </p:cNvPr>
          <p:cNvSpPr/>
          <p:nvPr/>
        </p:nvSpPr>
        <p:spPr bwMode="auto">
          <a:xfrm>
            <a:off x="175672" y="176165"/>
            <a:ext cx="4320480" cy="588539"/>
          </a:xfrm>
          <a:prstGeom prst="rect">
            <a:avLst/>
          </a:prstGeom>
          <a:noFill/>
          <a:ln w="50800" cap="sq" cmpd="sng" algn="ctr">
            <a:solidFill>
              <a:srgbClr val="CC00CC">
                <a:alpha val="7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264C128-6475-4CA9-A64C-71561C7C53B1}"/>
              </a:ext>
            </a:extLst>
          </p:cNvPr>
          <p:cNvSpPr/>
          <p:nvPr/>
        </p:nvSpPr>
        <p:spPr>
          <a:xfrm>
            <a:off x="4277921" y="6273224"/>
            <a:ext cx="483978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９月</a:t>
            </a:r>
            <a:r>
              <a:rPr lang="en-US" altLang="ja-JP" sz="2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</a:t>
            </a:r>
            <a:r>
              <a:rPr lang="ja-JP" altLang="en-US" sz="2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日、自分自身に送られてきたもの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58FF6E64-B3C1-4CB8-B64C-C356221B709C}"/>
              </a:ext>
            </a:extLst>
          </p:cNvPr>
          <p:cNvSpPr/>
          <p:nvPr/>
        </p:nvSpPr>
        <p:spPr bwMode="auto">
          <a:xfrm rot="13406581">
            <a:off x="8318919" y="3265923"/>
            <a:ext cx="535944" cy="453029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CFA2D66-9CD4-43ED-BA23-BC42235E3681}"/>
              </a:ext>
            </a:extLst>
          </p:cNvPr>
          <p:cNvSpPr/>
          <p:nvPr/>
        </p:nvSpPr>
        <p:spPr>
          <a:xfrm>
            <a:off x="6588224" y="1350712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本人確認書類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2A5F30E-CD4D-4B10-8EDB-D90EAAE5FFE5}"/>
              </a:ext>
            </a:extLst>
          </p:cNvPr>
          <p:cNvSpPr/>
          <p:nvPr/>
        </p:nvSpPr>
        <p:spPr>
          <a:xfrm>
            <a:off x="98096" y="6488668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10/15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3A0F0C7-8FD7-473A-9453-144986C65CE7}"/>
              </a:ext>
            </a:extLst>
          </p:cNvPr>
          <p:cNvSpPr/>
          <p:nvPr/>
        </p:nvSpPr>
        <p:spPr>
          <a:xfrm>
            <a:off x="675576" y="6202015"/>
            <a:ext cx="3724096" cy="4737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・前回未接種の方には送られない（前回のを使用）</a:t>
            </a:r>
            <a:endParaRPr lang="en-US" altLang="ja-JP" sz="12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・不明の場合、保健所に電話を</a:t>
            </a:r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F9F89F09-E597-48E6-9695-639140CB0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49"/>
    </mc:Choice>
    <mc:Fallback xmlns="">
      <p:transition spd="slow" advTm="30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54" x="5030788" y="4316413"/>
          <p14:tracePt t="1660" x="5030788" y="4311650"/>
          <p14:tracePt t="1669" x="5030788" y="4294188"/>
          <p14:tracePt t="1673" x="5030788" y="4283075"/>
          <p14:tracePt t="1681" x="5030788" y="4271963"/>
          <p14:tracePt t="1690" x="5030788" y="4260850"/>
          <p14:tracePt t="1698" x="5035550" y="4249738"/>
          <p14:tracePt t="1706" x="5035550" y="4232275"/>
          <p14:tracePt t="1713" x="5041900" y="4216400"/>
          <p14:tracePt t="1725" x="5041900" y="4198938"/>
          <p14:tracePt t="1732" x="5041900" y="4187825"/>
          <p14:tracePt t="1740" x="5041900" y="4170363"/>
          <p14:tracePt t="1748" x="5041900" y="4159250"/>
          <p14:tracePt t="1756" x="5041900" y="4148138"/>
          <p14:tracePt t="1764" x="5041900" y="4137025"/>
          <p14:tracePt t="1773" x="5041900" y="4125913"/>
          <p14:tracePt t="1780" x="5046663" y="4114800"/>
          <p14:tracePt t="1787" x="5046663" y="4108450"/>
          <p14:tracePt t="1793" x="5046663" y="4097338"/>
          <p14:tracePt t="1802" x="5046663" y="4086225"/>
          <p14:tracePt t="1810" x="5046663" y="4075113"/>
          <p14:tracePt t="1818" x="5053013" y="4059238"/>
          <p14:tracePt t="1826" x="5053013" y="4052888"/>
          <p14:tracePt t="1835" x="5053013" y="4048125"/>
          <p14:tracePt t="1842" x="5053013" y="4035425"/>
          <p14:tracePt t="1850" x="5053013" y="4030663"/>
          <p14:tracePt t="1858" x="5053013" y="4024313"/>
          <p14:tracePt t="1869" x="5053013" y="4013200"/>
          <p14:tracePt t="1891" x="5057775" y="4002088"/>
          <p14:tracePt t="1902" x="5057775" y="3997325"/>
          <p14:tracePt t="1909" x="5057775" y="3986213"/>
          <p14:tracePt t="1913" x="5064125" y="3986213"/>
          <p14:tracePt t="1921" x="5064125" y="3979863"/>
          <p14:tracePt t="1929" x="5064125" y="3962400"/>
          <p14:tracePt t="1938" x="5064125" y="3957638"/>
          <p14:tracePt t="1946" x="5064125" y="3951288"/>
          <p14:tracePt t="1954" x="5064125" y="3946525"/>
          <p14:tracePt t="1963" x="5064125" y="3940175"/>
          <p14:tracePt t="1969" x="5068888" y="3935413"/>
          <p14:tracePt t="1978" x="5068888" y="3929063"/>
          <p14:tracePt t="1986" x="5068888" y="3924300"/>
          <p14:tracePt t="1994" x="5068888" y="3906838"/>
          <p14:tracePt t="2002" x="5075238" y="3900488"/>
          <p14:tracePt t="2011" x="5075238" y="3884613"/>
          <p14:tracePt t="2018" x="5075238" y="3873500"/>
          <p14:tracePt t="2026" x="5075238" y="3862388"/>
          <p14:tracePt t="2035" x="5075238" y="3851275"/>
          <p14:tracePt t="2042" x="5075238" y="3838575"/>
          <p14:tracePt t="2050" x="5075238" y="3827463"/>
          <p14:tracePt t="2058" x="5075238" y="3822700"/>
          <p14:tracePt t="2066" x="5075238" y="3811588"/>
          <p14:tracePt t="2077" x="5075238" y="3794125"/>
          <p14:tracePt t="2086" x="5080000" y="3789363"/>
          <p14:tracePt t="2089" x="5080000" y="3778250"/>
          <p14:tracePt t="2098" x="5080000" y="3765550"/>
          <p14:tracePt t="2114" x="5080000" y="3760788"/>
          <p14:tracePt t="2122" x="5080000" y="3749675"/>
          <p14:tracePt t="2130" x="5080000" y="3738563"/>
          <p14:tracePt t="2138" x="5080000" y="3721100"/>
          <p14:tracePt t="2155" x="5075238" y="3709988"/>
          <p14:tracePt t="2161" x="5075238" y="3705225"/>
          <p14:tracePt t="2170" x="5075238" y="3698875"/>
          <p14:tracePt t="2178" x="5075238" y="3687763"/>
          <p14:tracePt t="2194" x="5075238" y="3681413"/>
          <p14:tracePt t="2202" x="5075238" y="3676650"/>
          <p14:tracePt t="2209" x="5075238" y="3670300"/>
          <p14:tracePt t="2218" x="5075238" y="3665538"/>
          <p14:tracePt t="2235" x="5075238" y="3654425"/>
          <p14:tracePt t="2242" x="5075238" y="3648075"/>
          <p14:tracePt t="2250" x="5068888" y="3636963"/>
          <p14:tracePt t="2258" x="5064125" y="3625850"/>
          <p14:tracePt t="2265" x="5057775" y="3614738"/>
          <p14:tracePt t="2274" x="5057775" y="3603625"/>
          <p14:tracePt t="2290" x="5053013" y="3597275"/>
          <p14:tracePt t="2298" x="5053013" y="3592513"/>
          <p14:tracePt t="2336" x="5053013" y="3586163"/>
          <p14:tracePt t="2346" x="5053013" y="3581400"/>
          <p14:tracePt t="2362" x="5053013" y="3575050"/>
          <p14:tracePt t="2378" x="5046663" y="3570288"/>
          <p14:tracePt t="2395" x="5046663" y="3563938"/>
          <p14:tracePt t="2413" x="5046663" y="3557588"/>
          <p14:tracePt t="2421" x="5046663" y="3552825"/>
          <p14:tracePt t="2429" x="5046663" y="3546475"/>
          <p14:tracePt t="2445" x="5046663" y="3541713"/>
          <p14:tracePt t="2449" x="5046663" y="3530600"/>
          <p14:tracePt t="2467" x="5046663" y="3524250"/>
          <p14:tracePt t="2474" x="5046663" y="3519488"/>
          <p14:tracePt t="2481" x="5041900" y="3513138"/>
          <p14:tracePt t="2490" x="5041900" y="3508375"/>
          <p14:tracePt t="2506" x="5041900" y="3495675"/>
          <p14:tracePt t="2522" x="5041900" y="3490913"/>
          <p14:tracePt t="2529" x="5041900" y="3479800"/>
          <p14:tracePt t="2547" x="5041900" y="3473450"/>
          <p14:tracePt t="2554" x="5041900" y="3462338"/>
          <p14:tracePt t="2561" x="5035550" y="3451225"/>
          <p14:tracePt t="2578" x="5035550" y="3440113"/>
          <p14:tracePt t="2585" x="5035550" y="3435350"/>
          <p14:tracePt t="2593" x="5035550" y="3429000"/>
          <p14:tracePt t="2601" x="5035550" y="3417888"/>
          <p14:tracePt t="2618" x="5035550" y="3406775"/>
          <p14:tracePt t="2626" x="5030788" y="3395663"/>
          <p14:tracePt t="2634" x="5024438" y="3373438"/>
          <p14:tracePt t="2642" x="5024438" y="3355975"/>
          <p14:tracePt t="2649" x="5024438" y="3349625"/>
          <p14:tracePt t="2658" x="5018088" y="3344863"/>
          <p14:tracePt t="2666" x="5018088" y="3338513"/>
          <p14:tracePt t="2674" x="5013325" y="3333750"/>
          <p14:tracePt t="2681" x="5013325" y="3327400"/>
          <p14:tracePt t="2697" x="5013325" y="3322638"/>
          <p14:tracePt t="2714" x="5013325" y="3316288"/>
          <p14:tracePt t="2722" x="5006975" y="3311525"/>
          <p14:tracePt t="2729" x="5006975" y="3305175"/>
          <p14:tracePt t="2738" x="5006975" y="3294063"/>
          <p14:tracePt t="2746" x="5002213" y="3294063"/>
          <p14:tracePt t="2754" x="5002213" y="3282950"/>
          <p14:tracePt t="2762" x="4995863" y="3276600"/>
          <p14:tracePt t="2777" x="4995863" y="3265488"/>
          <p14:tracePt t="2794" x="4995863" y="3254375"/>
          <p14:tracePt t="2802" x="4995863" y="3243263"/>
          <p14:tracePt t="2809" x="4984750" y="3232150"/>
          <p14:tracePt t="2818" x="4979988" y="3221038"/>
          <p14:tracePt t="2826" x="4979988" y="3209925"/>
          <p14:tracePt t="2834" x="4968875" y="3192463"/>
          <p14:tracePt t="2841" x="4962525" y="3181350"/>
          <p14:tracePt t="2849" x="4962525" y="3176588"/>
          <p14:tracePt t="2858" x="4962525" y="3170238"/>
          <p14:tracePt t="2873" x="4957763" y="3159125"/>
          <p14:tracePt t="2889" x="4957763" y="3152775"/>
          <p14:tracePt t="2906" x="4957763" y="3148013"/>
          <p14:tracePt t="2930" x="4957763" y="3141663"/>
          <p14:tracePt t="2945" x="4957763" y="3136900"/>
          <p14:tracePt t="10277" x="4962525" y="3136900"/>
          <p14:tracePt t="10281" x="4984750" y="3136900"/>
          <p14:tracePt t="10292" x="5024438" y="3119438"/>
          <p14:tracePt t="10300" x="5041900" y="3108325"/>
          <p14:tracePt t="10307" x="5057775" y="3103563"/>
          <p14:tracePt t="10314" x="5068888" y="3103563"/>
          <p14:tracePt t="10322" x="5080000" y="3097213"/>
          <p14:tracePt t="10330" x="5097463" y="3092450"/>
          <p14:tracePt t="10338" x="5114925" y="3086100"/>
          <p14:tracePt t="10346" x="5130800" y="3086100"/>
          <p14:tracePt t="10358" x="5141913" y="3086100"/>
          <p14:tracePt t="10361" x="5148263" y="3086100"/>
          <p14:tracePt t="10380" x="5153025" y="3086100"/>
          <p14:tracePt t="10395" x="5159375" y="3086100"/>
          <p14:tracePt t="10417" x="5164138" y="3086100"/>
          <p14:tracePt t="10426" x="5176838" y="3086100"/>
          <p14:tracePt t="10433" x="5176838" y="3079750"/>
          <p14:tracePt t="10441" x="5187950" y="3074988"/>
          <p14:tracePt t="10450" x="5199063" y="3074988"/>
          <p14:tracePt t="10458" x="5210175" y="3074988"/>
          <p14:tracePt t="10466" x="5214938" y="3068638"/>
          <p14:tracePt t="10475" x="5221288" y="3068638"/>
          <p14:tracePt t="10482" x="5221288" y="3063875"/>
          <p14:tracePt t="10590" x="5226050" y="3063875"/>
          <p14:tracePt t="10593" x="5232400" y="3063875"/>
          <p14:tracePt t="10602" x="5238750" y="3063875"/>
          <p14:tracePt t="10610" x="5254625" y="3063875"/>
          <p14:tracePt t="10618" x="5272088" y="3068638"/>
          <p14:tracePt t="10626" x="5283200" y="3068638"/>
          <p14:tracePt t="10635" x="5311775" y="3074988"/>
          <p14:tracePt t="10642" x="5334000" y="3074988"/>
          <p14:tracePt t="10651" x="5356225" y="3074988"/>
          <p14:tracePt t="10657" x="5372100" y="3074988"/>
          <p14:tracePt t="10669" x="5389563" y="3074988"/>
          <p14:tracePt t="10673" x="5407025" y="3074988"/>
          <p14:tracePt t="10683" x="5418138" y="3074988"/>
          <p14:tracePt t="10690" x="5422900" y="3074988"/>
          <p14:tracePt t="10774" x="5434013" y="3074988"/>
          <p14:tracePt t="10777" x="5451475" y="3074988"/>
          <p14:tracePt t="10787" x="5473700" y="3074988"/>
          <p14:tracePt t="10797" x="5495925" y="3074988"/>
          <p14:tracePt t="10805" x="5519738" y="3074988"/>
          <p14:tracePt t="10810" x="5535613" y="3074988"/>
          <p14:tracePt t="10818" x="5557838" y="3074988"/>
          <p14:tracePt t="10826" x="5580063" y="3068638"/>
          <p14:tracePt t="10835" x="5592763" y="3068638"/>
          <p14:tracePt t="10841" x="5603875" y="3068638"/>
          <p14:tracePt t="10850" x="5614988" y="3068638"/>
          <p14:tracePt t="10858" x="5619750" y="3068638"/>
          <p14:tracePt t="10866" x="5630863" y="3068638"/>
          <p14:tracePt t="10874" x="5637213" y="3068638"/>
          <p14:tracePt t="10890" x="5641975" y="3068638"/>
          <p14:tracePt t="10905" x="5665788" y="3068638"/>
          <p14:tracePt t="10914" x="5681663" y="3068638"/>
          <p14:tracePt t="10922" x="5703888" y="3068638"/>
          <p14:tracePt t="10931" x="5721350" y="3068638"/>
          <p14:tracePt t="10938" x="5727700" y="3068638"/>
          <p14:tracePt t="10946" x="5743575" y="3068638"/>
          <p14:tracePt t="10958" x="5754688" y="3068638"/>
          <p14:tracePt t="10962" x="5765800" y="3063875"/>
          <p14:tracePt t="10973" x="5788025" y="3057525"/>
          <p14:tracePt t="10980" x="5811838" y="3057525"/>
          <p14:tracePt t="10989" x="5834063" y="3057525"/>
          <p14:tracePt t="10996" x="5861050" y="3052763"/>
          <p14:tracePt t="11005" x="5867400" y="3052763"/>
          <p14:tracePt t="11013" x="5878513" y="3052763"/>
          <p14:tracePt t="11018" x="5895975" y="3046413"/>
          <p14:tracePt t="11026" x="5911850" y="3046413"/>
          <p14:tracePt t="11034" x="5929313" y="3041650"/>
          <p14:tracePt t="11042" x="5957888" y="3035300"/>
          <p14:tracePt t="11050" x="5980113" y="3035300"/>
          <p14:tracePt t="11058" x="6002338" y="3030538"/>
          <p14:tracePt t="11066" x="6013450" y="3030538"/>
          <p14:tracePt t="11074" x="6024563" y="3024188"/>
          <p14:tracePt t="11082" x="6035675" y="3024188"/>
          <p14:tracePt t="11090" x="6046788" y="3019425"/>
          <p14:tracePt t="11098" x="6057900" y="3019425"/>
          <p14:tracePt t="11105" x="6075363" y="3019425"/>
          <p14:tracePt t="11114" x="6086475" y="3019425"/>
          <p14:tracePt t="11122" x="6097588" y="3019425"/>
          <p14:tracePt t="11130" x="6115050" y="3019425"/>
          <p14:tracePt t="11138" x="6115050" y="3013075"/>
          <p14:tracePt t="11146" x="6119813" y="3013075"/>
          <p14:tracePt t="11212" x="6137275" y="3013075"/>
          <p14:tracePt t="11217" x="6154738" y="3013075"/>
          <p14:tracePt t="11226" x="6181725" y="3013075"/>
          <p14:tracePt t="11234" x="6203950" y="3013075"/>
          <p14:tracePt t="11242" x="6221413" y="3013075"/>
          <p14:tracePt t="11250" x="6232525" y="3013075"/>
          <p14:tracePt t="11258" x="6249988" y="3013075"/>
          <p14:tracePt t="11269" x="6265863" y="3013075"/>
          <p14:tracePt t="11275" x="6276975" y="3013075"/>
          <p14:tracePt t="11281" x="6289675" y="3013075"/>
          <p14:tracePt t="11290" x="6305550" y="3013075"/>
          <p14:tracePt t="11298" x="6316663" y="3013075"/>
          <p14:tracePt t="11305" x="6327775" y="3013075"/>
          <p14:tracePt t="11314" x="6345238" y="3013075"/>
          <p14:tracePt t="11322" x="6356350" y="3013075"/>
          <p14:tracePt t="11334" x="6367463" y="3019425"/>
          <p14:tracePt t="11338" x="6373813" y="3019425"/>
          <p14:tracePt t="11355" x="6378575" y="3024188"/>
          <p14:tracePt t="11434" x="6384925" y="3024188"/>
          <p14:tracePt t="11442" x="6400800" y="3030538"/>
          <p14:tracePt t="11449" x="6435725" y="3035300"/>
          <p14:tracePt t="11458" x="6451600" y="3035300"/>
          <p14:tracePt t="11465" x="6473825" y="3041650"/>
          <p14:tracePt t="11474" x="6491288" y="3041650"/>
          <p14:tracePt t="11481" x="6497638" y="3041650"/>
          <p14:tracePt t="11490" x="6508750" y="3041650"/>
          <p14:tracePt t="13436" x="6519863" y="3046413"/>
          <p14:tracePt t="13443" x="6542088" y="3046413"/>
          <p14:tracePt t="13450" x="6557963" y="3046413"/>
          <p14:tracePt t="13458" x="6581775" y="3046413"/>
          <p14:tracePt t="13468" x="6592888" y="3046413"/>
          <p14:tracePt t="13473" x="6615113" y="3041650"/>
          <p14:tracePt t="13482" x="6632575" y="3041650"/>
          <p14:tracePt t="13491" x="6637338" y="3041650"/>
          <p14:tracePt t="13498" x="6643688" y="3035300"/>
          <p14:tracePt t="13533" x="6648450" y="3035300"/>
          <p14:tracePt t="13543" x="6654800" y="3035300"/>
          <p14:tracePt t="13545" x="6659563" y="3035300"/>
          <p14:tracePt t="13554" x="6670675" y="3035300"/>
          <p14:tracePt t="13564" x="6688138" y="3035300"/>
          <p14:tracePt t="13570" x="6716713" y="3030538"/>
          <p14:tracePt t="13578" x="6738938" y="3030538"/>
          <p14:tracePt t="13586" x="6765925" y="3024188"/>
          <p14:tracePt t="13594" x="6794500" y="3019425"/>
          <p14:tracePt t="13602" x="6827838" y="3019425"/>
          <p14:tracePt t="13610" x="6851650" y="3013075"/>
          <p14:tracePt t="13618" x="6884988" y="3006725"/>
          <p14:tracePt t="13626" x="6907213" y="3001963"/>
          <p14:tracePt t="13634" x="6929438" y="2995613"/>
          <p14:tracePt t="13641" x="6940550" y="2995613"/>
          <p14:tracePt t="13650" x="6958013" y="2995613"/>
          <p14:tracePt t="13658" x="6969125" y="2995613"/>
          <p14:tracePt t="13666" x="6973888" y="2995613"/>
          <p14:tracePt t="13674" x="6986588" y="2990850"/>
          <p14:tracePt t="13683" x="6991350" y="2990850"/>
          <p14:tracePt t="13690" x="7002463" y="2984500"/>
          <p14:tracePt t="13698" x="7008813" y="2984500"/>
          <p14:tracePt t="13705" x="7013575" y="2984500"/>
          <p14:tracePt t="13714" x="7024688" y="2984500"/>
          <p14:tracePt t="13722" x="7031038" y="2984500"/>
          <p14:tracePt t="13730" x="7035800" y="2979738"/>
          <p14:tracePt t="13738" x="7042150" y="2979738"/>
          <p14:tracePt t="13746" x="7053263" y="2979738"/>
          <p14:tracePt t="13761" x="7059613" y="2979738"/>
          <p14:tracePt t="13794" x="7064375" y="2979738"/>
          <p14:tracePt t="13801" x="7070725" y="2979738"/>
          <p14:tracePt t="13809" x="7075488" y="2979738"/>
          <p14:tracePt t="13817" x="7086600" y="2979738"/>
          <p14:tracePt t="13826" x="7097713" y="2979738"/>
          <p14:tracePt t="13834" x="7108825" y="2979738"/>
          <p14:tracePt t="13842" x="7115175" y="2979738"/>
          <p14:tracePt t="13849" x="7132638" y="2973388"/>
          <p14:tracePt t="13858" x="7143750" y="2973388"/>
          <p14:tracePt t="13866" x="7154863" y="2973388"/>
          <p14:tracePt t="13889" x="7159625" y="2973388"/>
          <p14:tracePt t="13890" x="7165975" y="2968625"/>
          <p14:tracePt t="13906" x="7170738" y="2968625"/>
          <p14:tracePt t="13993" x="7177088" y="2968625"/>
          <p14:tracePt t="14001" x="7194550" y="2968625"/>
          <p14:tracePt t="14009" x="7216775" y="2968625"/>
          <p14:tracePt t="14017" x="7243763" y="2968625"/>
          <p14:tracePt t="14025" x="7272338" y="2968625"/>
          <p14:tracePt t="14033" x="7294563" y="2968625"/>
          <p14:tracePt t="14041" x="7323138" y="2968625"/>
          <p14:tracePt t="14049" x="7340600" y="2962275"/>
          <p14:tracePt t="14057" x="7362825" y="2962275"/>
          <p14:tracePt t="14066" x="7378700" y="2957513"/>
          <p14:tracePt t="14073" x="7389813" y="2957513"/>
          <p14:tracePt t="14082" x="7402513" y="2957513"/>
          <p14:tracePt t="14089" x="7407275" y="2957513"/>
          <p14:tracePt t="14097" x="7418388" y="2957513"/>
          <p14:tracePt t="14105" x="7424738" y="2957513"/>
          <p14:tracePt t="14122" x="7429500" y="2957513"/>
          <p14:tracePt t="14130" x="7435850" y="2957513"/>
          <p14:tracePt t="14138" x="7440613" y="2957513"/>
          <p14:tracePt t="14146" x="7446963" y="2957513"/>
          <p14:tracePt t="14154" x="7451725" y="2957513"/>
          <p14:tracePt t="14162" x="7462838" y="2957513"/>
          <p14:tracePt t="14170" x="7475538" y="2957513"/>
          <p14:tracePt t="14179" x="7486650" y="2957513"/>
          <p14:tracePt t="14186" x="7491413" y="2957513"/>
          <p14:tracePt t="14194" x="7497763" y="2957513"/>
          <p14:tracePt t="18028" x="7502525" y="2957513"/>
          <p14:tracePt t="18282" x="7524750" y="2957513"/>
          <p14:tracePt t="18290" x="7542213" y="2957513"/>
          <p14:tracePt t="18306" x="7553325" y="2962275"/>
          <p14:tracePt t="18322" x="7564438" y="2968625"/>
          <p14:tracePt t="18330" x="7570788" y="2968625"/>
          <p14:tracePt t="18346" x="7575550" y="2968625"/>
          <p14:tracePt t="18450" x="7575550" y="2973388"/>
          <p14:tracePt t="18458" x="7586663" y="2979738"/>
          <p14:tracePt t="18467" x="7597775" y="2979738"/>
          <p14:tracePt t="18474" x="7604125" y="2984500"/>
          <p14:tracePt t="18482" x="7610475" y="2990850"/>
          <p14:tracePt t="18491" x="7615238" y="2990850"/>
          <p14:tracePt t="18497" x="7615238" y="2995613"/>
          <p14:tracePt t="18506" x="7626350" y="2995613"/>
          <p14:tracePt t="18513" x="7632700" y="3001963"/>
          <p14:tracePt t="18522" x="7637463" y="3006725"/>
          <p14:tracePt t="18530" x="7648575" y="3006725"/>
          <p14:tracePt t="18538" x="7654925" y="3013075"/>
          <p14:tracePt t="18545" x="7666038" y="3019425"/>
          <p14:tracePt t="18561" x="7670800" y="3024188"/>
          <p14:tracePt t="18569" x="7683500" y="3030538"/>
          <p14:tracePt t="18586" x="7694613" y="3035300"/>
          <p14:tracePt t="18593" x="7705725" y="3041650"/>
          <p14:tracePt t="18602" x="7705725" y="3046413"/>
          <p14:tracePt t="18610" x="7716838" y="3052763"/>
          <p14:tracePt t="18618" x="7727950" y="3052763"/>
          <p14:tracePt t="18625" x="7727950" y="3057525"/>
          <p14:tracePt t="18634" x="7739063" y="3063875"/>
          <p14:tracePt t="18641" x="7743825" y="3063875"/>
          <p14:tracePt t="18650" x="7750175" y="3068638"/>
          <p14:tracePt t="18657" x="7756525" y="3068638"/>
          <p14:tracePt t="18666" x="7761288" y="3074988"/>
          <p14:tracePt t="18674" x="7767638" y="3079750"/>
          <p14:tracePt t="18682" x="7772400" y="3079750"/>
          <p14:tracePt t="18690" x="7778750" y="3079750"/>
          <p14:tracePt t="18698" x="7778750" y="3086100"/>
          <p14:tracePt t="18713" x="7783513" y="3086100"/>
          <p14:tracePt t="18721" x="7794625" y="3092450"/>
          <p14:tracePt t="18738" x="7794625" y="3097213"/>
          <p14:tracePt t="18746" x="7800975" y="3097213"/>
          <p14:tracePt t="18753" x="7805738" y="3103563"/>
          <p14:tracePt t="18762" x="7812088" y="3103563"/>
          <p14:tracePt t="18778" x="7816850" y="3108325"/>
          <p14:tracePt t="18793" x="7816850" y="3114675"/>
          <p14:tracePt t="18802" x="7829550" y="3119438"/>
          <p14:tracePt t="18817" x="7834313" y="3125788"/>
          <p14:tracePt t="18825" x="7834313" y="3130550"/>
          <p14:tracePt t="18835" x="7840663" y="3130550"/>
          <p14:tracePt t="18842" x="7840663" y="3136900"/>
          <p14:tracePt t="18849" x="7845425" y="3136900"/>
          <p14:tracePt t="18857" x="7851775" y="3141663"/>
          <p14:tracePt t="18874" x="7856538" y="3148013"/>
          <p14:tracePt t="18891" x="7862888" y="3159125"/>
          <p14:tracePt t="18898" x="7867650" y="3159125"/>
          <p14:tracePt t="18906" x="7867650" y="3170238"/>
          <p14:tracePt t="18914" x="7874000" y="3181350"/>
          <p14:tracePt t="18930" x="7878763" y="3192463"/>
          <p14:tracePt t="18937" x="7885113" y="3198813"/>
          <p14:tracePt t="18945" x="7885113" y="3203575"/>
          <p14:tracePt t="18954" x="7891463" y="3214688"/>
          <p14:tracePt t="18970" x="7896225" y="3214688"/>
          <p14:tracePt t="18980" x="7896225" y="3227388"/>
          <p14:tracePt t="18996" x="7902575" y="3232150"/>
          <p14:tracePt t="19002" x="7902575" y="3238500"/>
          <p14:tracePt t="19010" x="7902575" y="3243263"/>
          <p14:tracePt t="19018" x="7907338" y="3249613"/>
          <p14:tracePt t="19026" x="7913688" y="3260725"/>
          <p14:tracePt t="19034" x="7918450" y="3265488"/>
          <p14:tracePt t="19042" x="7918450" y="3276600"/>
          <p14:tracePt t="19050" x="7918450" y="3287713"/>
          <p14:tracePt t="19058" x="7924800" y="3300413"/>
          <p14:tracePt t="19066" x="7929563" y="3311525"/>
          <p14:tracePt t="19074" x="7929563" y="3322638"/>
          <p14:tracePt t="19083" x="7935913" y="3333750"/>
          <p14:tracePt t="19090" x="7940675" y="3349625"/>
          <p14:tracePt t="19099" x="7947025" y="3355975"/>
          <p14:tracePt t="19106" x="7947025" y="3373438"/>
          <p14:tracePt t="19114" x="7947025" y="3378200"/>
          <p14:tracePt t="19122" x="7951788" y="3395663"/>
          <p14:tracePt t="19133" x="7958138" y="3400425"/>
          <p14:tracePt t="19140" x="7958138" y="3411538"/>
          <p14:tracePt t="19148" x="7964488" y="3429000"/>
          <p14:tracePt t="19154" x="7964488" y="3440113"/>
          <p14:tracePt t="19162" x="7964488" y="3451225"/>
          <p14:tracePt t="19170" x="7964488" y="3468688"/>
          <p14:tracePt t="19178" x="7964488" y="3484563"/>
          <p14:tracePt t="19186" x="7964488" y="3502025"/>
          <p14:tracePt t="19194" x="7969250" y="3513138"/>
          <p14:tracePt t="19202" x="7969250" y="3524250"/>
          <p14:tracePt t="19212" x="7969250" y="3535363"/>
          <p14:tracePt t="19218" x="7969250" y="3541713"/>
          <p14:tracePt t="19226" x="7969250" y="3546475"/>
          <p14:tracePt t="19242" x="7969250" y="3552825"/>
          <p14:tracePt t="19300" x="7969250" y="3563938"/>
          <p14:tracePt t="19306" x="7969250" y="3575050"/>
          <p14:tracePt t="19316" x="7969250" y="3592513"/>
          <p14:tracePt t="19326" x="7969250" y="3597275"/>
          <p14:tracePt t="19333" x="7958138" y="3619500"/>
          <p14:tracePt t="19337" x="7951788" y="3630613"/>
          <p14:tracePt t="19346" x="7947025" y="3643313"/>
          <p14:tracePt t="19359" x="7935913" y="3654425"/>
          <p14:tracePt t="19363" x="7935913" y="3659188"/>
          <p14:tracePt t="19370" x="7929563" y="3665538"/>
          <p14:tracePt t="19378" x="7924800" y="3670300"/>
          <p14:tracePt t="19389" x="7924800" y="3676650"/>
          <p14:tracePt t="19402" x="7918450" y="3681413"/>
        </p14:tracePtLst>
      </p14:laserTraceLst>
    </p:ext>
  </p:extLst>
</p:sld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新しいプレゼンテーション">
      <a:majorFont>
        <a:latin typeface="Times"/>
        <a:ea typeface="Osaka"/>
        <a:cs typeface=""/>
      </a:majorFont>
      <a:minorFont>
        <a:latin typeface="Times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saka" charset="-128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saka" charset="-128"/>
            <a:ea typeface="Osaka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34780</TotalTime>
  <Words>230</Words>
  <Application>Microsoft Office PowerPoint</Application>
  <PresentationFormat>画面に合わせる (4:3)</PresentationFormat>
  <Paragraphs>52</Paragraphs>
  <Slides>7</Slides>
  <Notes>1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3" baseType="lpstr">
      <vt:lpstr>ＭＳ Ｐゴシック</vt:lpstr>
      <vt:lpstr>Osaka</vt:lpstr>
      <vt:lpstr>游ゴシック</vt:lpstr>
      <vt:lpstr>Calibri</vt:lpstr>
      <vt:lpstr>Times</vt:lpstr>
      <vt:lpstr>新しいプレゼンテーション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タイトルなし</dc:title>
  <dc:creator>小児科</dc:creator>
  <cp:lastModifiedBy>坂部 範章</cp:lastModifiedBy>
  <cp:revision>3380</cp:revision>
  <cp:lastPrinted>2023-09-12T01:50:08Z</cp:lastPrinted>
  <dcterms:created xsi:type="dcterms:W3CDTF">2004-03-23T01:28:27Z</dcterms:created>
  <dcterms:modified xsi:type="dcterms:W3CDTF">2023-12-02T09:49:49Z</dcterms:modified>
</cp:coreProperties>
</file>